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67" r:id="rId2"/>
    <p:sldId id="347" r:id="rId3"/>
    <p:sldId id="324" r:id="rId4"/>
    <p:sldId id="325" r:id="rId5"/>
    <p:sldId id="326" r:id="rId6"/>
    <p:sldId id="327" r:id="rId7"/>
    <p:sldId id="328" r:id="rId8"/>
    <p:sldId id="329" r:id="rId9"/>
    <p:sldId id="350" r:id="rId10"/>
    <p:sldId id="351" r:id="rId11"/>
    <p:sldId id="330" r:id="rId12"/>
    <p:sldId id="331" r:id="rId13"/>
    <p:sldId id="332" r:id="rId14"/>
    <p:sldId id="352" r:id="rId15"/>
    <p:sldId id="353" r:id="rId16"/>
    <p:sldId id="334" r:id="rId17"/>
    <p:sldId id="335" r:id="rId18"/>
    <p:sldId id="341" r:id="rId19"/>
    <p:sldId id="354" r:id="rId20"/>
    <p:sldId id="355" r:id="rId21"/>
    <p:sldId id="356" r:id="rId22"/>
  </p:sldIdLst>
  <p:sldSz cx="10440988" cy="7561263"/>
  <p:notesSz cx="6858000" cy="9144000"/>
  <p:defaultTextStyle>
    <a:defPPr>
      <a:defRPr lang="fr-FR"/>
    </a:defPPr>
    <a:lvl1pPr marL="0" algn="l" defTabSz="1057196" rtl="0" eaLnBrk="1" latinLnBrk="0" hangingPunct="1">
      <a:defRPr sz="2200" kern="1200">
        <a:solidFill>
          <a:schemeClr val="tx1"/>
        </a:solidFill>
        <a:latin typeface="+mn-lt"/>
        <a:ea typeface="+mn-ea"/>
        <a:cs typeface="+mn-cs"/>
      </a:defRPr>
    </a:lvl1pPr>
    <a:lvl2pPr marL="528598" algn="l" defTabSz="1057196" rtl="0" eaLnBrk="1" latinLnBrk="0" hangingPunct="1">
      <a:defRPr sz="2200" kern="1200">
        <a:solidFill>
          <a:schemeClr val="tx1"/>
        </a:solidFill>
        <a:latin typeface="+mn-lt"/>
        <a:ea typeface="+mn-ea"/>
        <a:cs typeface="+mn-cs"/>
      </a:defRPr>
    </a:lvl2pPr>
    <a:lvl3pPr marL="1057196" algn="l" defTabSz="1057196" rtl="0" eaLnBrk="1" latinLnBrk="0" hangingPunct="1">
      <a:defRPr sz="2200" kern="1200">
        <a:solidFill>
          <a:schemeClr val="tx1"/>
        </a:solidFill>
        <a:latin typeface="+mn-lt"/>
        <a:ea typeface="+mn-ea"/>
        <a:cs typeface="+mn-cs"/>
      </a:defRPr>
    </a:lvl3pPr>
    <a:lvl4pPr marL="1585794" algn="l" defTabSz="1057196" rtl="0" eaLnBrk="1" latinLnBrk="0" hangingPunct="1">
      <a:defRPr sz="2200" kern="1200">
        <a:solidFill>
          <a:schemeClr val="tx1"/>
        </a:solidFill>
        <a:latin typeface="+mn-lt"/>
        <a:ea typeface="+mn-ea"/>
        <a:cs typeface="+mn-cs"/>
      </a:defRPr>
    </a:lvl4pPr>
    <a:lvl5pPr marL="2114392" algn="l" defTabSz="1057196" rtl="0" eaLnBrk="1" latinLnBrk="0" hangingPunct="1">
      <a:defRPr sz="2200" kern="1200">
        <a:solidFill>
          <a:schemeClr val="tx1"/>
        </a:solidFill>
        <a:latin typeface="+mn-lt"/>
        <a:ea typeface="+mn-ea"/>
        <a:cs typeface="+mn-cs"/>
      </a:defRPr>
    </a:lvl5pPr>
    <a:lvl6pPr marL="2642991" algn="l" defTabSz="1057196" rtl="0" eaLnBrk="1" latinLnBrk="0" hangingPunct="1">
      <a:defRPr sz="2200" kern="1200">
        <a:solidFill>
          <a:schemeClr val="tx1"/>
        </a:solidFill>
        <a:latin typeface="+mn-lt"/>
        <a:ea typeface="+mn-ea"/>
        <a:cs typeface="+mn-cs"/>
      </a:defRPr>
    </a:lvl6pPr>
    <a:lvl7pPr marL="3171589" algn="l" defTabSz="1057196" rtl="0" eaLnBrk="1" latinLnBrk="0" hangingPunct="1">
      <a:defRPr sz="2200" kern="1200">
        <a:solidFill>
          <a:schemeClr val="tx1"/>
        </a:solidFill>
        <a:latin typeface="+mn-lt"/>
        <a:ea typeface="+mn-ea"/>
        <a:cs typeface="+mn-cs"/>
      </a:defRPr>
    </a:lvl7pPr>
    <a:lvl8pPr marL="3700186" algn="l" defTabSz="1057196" rtl="0" eaLnBrk="1" latinLnBrk="0" hangingPunct="1">
      <a:defRPr sz="2200" kern="1200">
        <a:solidFill>
          <a:schemeClr val="tx1"/>
        </a:solidFill>
        <a:latin typeface="+mn-lt"/>
        <a:ea typeface="+mn-ea"/>
        <a:cs typeface="+mn-cs"/>
      </a:defRPr>
    </a:lvl8pPr>
    <a:lvl9pPr marL="4228784" algn="l" defTabSz="1057196" rtl="0" eaLnBrk="1" latinLnBrk="0" hangingPunct="1">
      <a:defRPr sz="2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28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ryah Meir" initials="OM" lastIdx="1" clrIdx="0">
    <p:extLst>
      <p:ext uri="{19B8F6BF-5375-455C-9EA6-DF929625EA0E}">
        <p15:presenceInfo xmlns:p15="http://schemas.microsoft.com/office/powerpoint/2012/main" userId="94b29148d65388d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FEE2"/>
    <a:srgbClr val="72B94F"/>
    <a:srgbClr val="2AA82A"/>
    <a:srgbClr val="000000"/>
    <a:srgbClr val="ABFFD1"/>
    <a:srgbClr val="6CEA6C"/>
    <a:srgbClr val="81FFBA"/>
    <a:srgbClr val="B0D89C"/>
    <a:srgbClr val="D5FFD5"/>
    <a:srgbClr val="E6FA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סגנון ביניים 2 - הדגשה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סגנון ערכת נושא 1 - הדגשה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סגנון ערכת נושא 1 - הדגשה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סגנון ערכת נושא 1 - הדגשה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סגנון ביניים 1 - הדגשה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81101" autoAdjust="0"/>
  </p:normalViewPr>
  <p:slideViewPr>
    <p:cSldViewPr>
      <p:cViewPr varScale="1">
        <p:scale>
          <a:sx n="49" d="100"/>
          <a:sy n="49" d="100"/>
        </p:scale>
        <p:origin x="1580" y="44"/>
      </p:cViewPr>
      <p:guideLst>
        <p:guide orient="horz" pos="2382"/>
        <p:guide pos="3289"/>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56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3085D6-578F-46E1-84C2-6B3CDF9A9C7B}" type="datetimeFigureOut">
              <a:rPr lang="fr-FR" smtClean="0"/>
              <a:pPr/>
              <a:t>29/01/2022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fr-FR"/>
              <a:t>February 2012 - Budapest</a:t>
            </a: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43471A-FDAD-4803-84C9-1CD83A5A7599}" type="slidenum">
              <a:rPr lang="fr-FR" smtClean="0"/>
              <a:pPr/>
              <a:t>‹#›</a:t>
            </a:fld>
            <a:endParaRPr lang="fr-FR"/>
          </a:p>
        </p:txBody>
      </p:sp>
    </p:spTree>
    <p:extLst>
      <p:ext uri="{BB962C8B-B14F-4D97-AF65-F5344CB8AC3E}">
        <p14:creationId xmlns:p14="http://schemas.microsoft.com/office/powerpoint/2010/main" val="37887505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253D8D-F9F0-4410-822E-D06212339678}" type="datetimeFigureOut">
              <a:rPr lang="fr-FR" smtClean="0"/>
              <a:pPr/>
              <a:t>29/01/2022</a:t>
            </a:fld>
            <a:endParaRPr lang="fr-FR"/>
          </a:p>
        </p:txBody>
      </p:sp>
      <p:sp>
        <p:nvSpPr>
          <p:cNvPr id="4" name="Espace réservé de l'image des diapositives 3"/>
          <p:cNvSpPr>
            <a:spLocks noGrp="1" noRot="1" noChangeAspect="1"/>
          </p:cNvSpPr>
          <p:nvPr>
            <p:ph type="sldImg" idx="2"/>
          </p:nvPr>
        </p:nvSpPr>
        <p:spPr>
          <a:xfrm>
            <a:off x="1062038" y="685800"/>
            <a:ext cx="47339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fr-FR"/>
              <a:t>February 2012 - Budapest</a:t>
            </a: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004D19-C6E6-4F5B-8CFF-AB80F05103B4}" type="slidenum">
              <a:rPr lang="fr-FR" smtClean="0"/>
              <a:pPr/>
              <a:t>‹#›</a:t>
            </a:fld>
            <a:endParaRPr lang="fr-FR"/>
          </a:p>
        </p:txBody>
      </p:sp>
    </p:spTree>
    <p:extLst>
      <p:ext uri="{BB962C8B-B14F-4D97-AF65-F5344CB8AC3E}">
        <p14:creationId xmlns:p14="http://schemas.microsoft.com/office/powerpoint/2010/main" val="115037145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a:t>
            </a:fld>
            <a:endParaRPr lang="fr-FR"/>
          </a:p>
        </p:txBody>
      </p:sp>
    </p:spTree>
    <p:extLst>
      <p:ext uri="{BB962C8B-B14F-4D97-AF65-F5344CB8AC3E}">
        <p14:creationId xmlns:p14="http://schemas.microsoft.com/office/powerpoint/2010/main" val="1646403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10</a:t>
            </a:fld>
            <a:endParaRPr lang="fr-FR"/>
          </a:p>
        </p:txBody>
      </p:sp>
    </p:spTree>
    <p:extLst>
      <p:ext uri="{BB962C8B-B14F-4D97-AF65-F5344CB8AC3E}">
        <p14:creationId xmlns:p14="http://schemas.microsoft.com/office/powerpoint/2010/main" val="11055490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11</a:t>
            </a:fld>
            <a:endParaRPr lang="fr-FR"/>
          </a:p>
        </p:txBody>
      </p:sp>
    </p:spTree>
    <p:extLst>
      <p:ext uri="{BB962C8B-B14F-4D97-AF65-F5344CB8AC3E}">
        <p14:creationId xmlns:p14="http://schemas.microsoft.com/office/powerpoint/2010/main" val="910679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12</a:t>
            </a:fld>
            <a:endParaRPr lang="fr-FR"/>
          </a:p>
        </p:txBody>
      </p:sp>
    </p:spTree>
    <p:extLst>
      <p:ext uri="{BB962C8B-B14F-4D97-AF65-F5344CB8AC3E}">
        <p14:creationId xmlns:p14="http://schemas.microsoft.com/office/powerpoint/2010/main" val="31183756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13</a:t>
            </a:fld>
            <a:endParaRPr lang="fr-FR"/>
          </a:p>
        </p:txBody>
      </p:sp>
    </p:spTree>
    <p:extLst>
      <p:ext uri="{BB962C8B-B14F-4D97-AF65-F5344CB8AC3E}">
        <p14:creationId xmlns:p14="http://schemas.microsoft.com/office/powerpoint/2010/main" val="41985964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14</a:t>
            </a:fld>
            <a:endParaRPr lang="fr-FR"/>
          </a:p>
        </p:txBody>
      </p:sp>
    </p:spTree>
    <p:extLst>
      <p:ext uri="{BB962C8B-B14F-4D97-AF65-F5344CB8AC3E}">
        <p14:creationId xmlns:p14="http://schemas.microsoft.com/office/powerpoint/2010/main" val="22807138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15</a:t>
            </a:fld>
            <a:endParaRPr lang="fr-FR"/>
          </a:p>
        </p:txBody>
      </p:sp>
    </p:spTree>
    <p:extLst>
      <p:ext uri="{BB962C8B-B14F-4D97-AF65-F5344CB8AC3E}">
        <p14:creationId xmlns:p14="http://schemas.microsoft.com/office/powerpoint/2010/main" val="39463917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16</a:t>
            </a:fld>
            <a:endParaRPr lang="fr-FR"/>
          </a:p>
        </p:txBody>
      </p:sp>
    </p:spTree>
    <p:extLst>
      <p:ext uri="{BB962C8B-B14F-4D97-AF65-F5344CB8AC3E}">
        <p14:creationId xmlns:p14="http://schemas.microsoft.com/office/powerpoint/2010/main" val="9377468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17</a:t>
            </a:fld>
            <a:endParaRPr lang="fr-FR"/>
          </a:p>
        </p:txBody>
      </p:sp>
    </p:spTree>
    <p:extLst>
      <p:ext uri="{BB962C8B-B14F-4D97-AF65-F5344CB8AC3E}">
        <p14:creationId xmlns:p14="http://schemas.microsoft.com/office/powerpoint/2010/main" val="266170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18</a:t>
            </a:fld>
            <a:endParaRPr lang="fr-FR"/>
          </a:p>
        </p:txBody>
      </p:sp>
    </p:spTree>
    <p:extLst>
      <p:ext uri="{BB962C8B-B14F-4D97-AF65-F5344CB8AC3E}">
        <p14:creationId xmlns:p14="http://schemas.microsoft.com/office/powerpoint/2010/main" val="8960586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19</a:t>
            </a:fld>
            <a:endParaRPr lang="fr-FR"/>
          </a:p>
        </p:txBody>
      </p:sp>
    </p:spTree>
    <p:extLst>
      <p:ext uri="{BB962C8B-B14F-4D97-AF65-F5344CB8AC3E}">
        <p14:creationId xmlns:p14="http://schemas.microsoft.com/office/powerpoint/2010/main" val="528376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2</a:t>
            </a:fld>
            <a:endParaRPr lang="fr-FR"/>
          </a:p>
        </p:txBody>
      </p:sp>
    </p:spTree>
    <p:extLst>
      <p:ext uri="{BB962C8B-B14F-4D97-AF65-F5344CB8AC3E}">
        <p14:creationId xmlns:p14="http://schemas.microsoft.com/office/powerpoint/2010/main" val="2913087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20</a:t>
            </a:fld>
            <a:endParaRPr lang="fr-FR"/>
          </a:p>
        </p:txBody>
      </p:sp>
    </p:spTree>
    <p:extLst>
      <p:ext uri="{BB962C8B-B14F-4D97-AF65-F5344CB8AC3E}">
        <p14:creationId xmlns:p14="http://schemas.microsoft.com/office/powerpoint/2010/main" val="23670909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21</a:t>
            </a:fld>
            <a:endParaRPr lang="fr-FR"/>
          </a:p>
        </p:txBody>
      </p:sp>
    </p:spTree>
    <p:extLst>
      <p:ext uri="{BB962C8B-B14F-4D97-AF65-F5344CB8AC3E}">
        <p14:creationId xmlns:p14="http://schemas.microsoft.com/office/powerpoint/2010/main" val="1364049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3</a:t>
            </a:fld>
            <a:endParaRPr lang="fr-FR"/>
          </a:p>
        </p:txBody>
      </p:sp>
    </p:spTree>
    <p:extLst>
      <p:ext uri="{BB962C8B-B14F-4D97-AF65-F5344CB8AC3E}">
        <p14:creationId xmlns:p14="http://schemas.microsoft.com/office/powerpoint/2010/main" val="2438551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4</a:t>
            </a:fld>
            <a:endParaRPr lang="fr-FR"/>
          </a:p>
        </p:txBody>
      </p:sp>
    </p:spTree>
    <p:extLst>
      <p:ext uri="{BB962C8B-B14F-4D97-AF65-F5344CB8AC3E}">
        <p14:creationId xmlns:p14="http://schemas.microsoft.com/office/powerpoint/2010/main" val="3322748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5</a:t>
            </a:fld>
            <a:endParaRPr lang="fr-FR"/>
          </a:p>
        </p:txBody>
      </p:sp>
    </p:spTree>
    <p:extLst>
      <p:ext uri="{BB962C8B-B14F-4D97-AF65-F5344CB8AC3E}">
        <p14:creationId xmlns:p14="http://schemas.microsoft.com/office/powerpoint/2010/main" val="1933244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6</a:t>
            </a:fld>
            <a:endParaRPr lang="fr-FR"/>
          </a:p>
        </p:txBody>
      </p:sp>
    </p:spTree>
    <p:extLst>
      <p:ext uri="{BB962C8B-B14F-4D97-AF65-F5344CB8AC3E}">
        <p14:creationId xmlns:p14="http://schemas.microsoft.com/office/powerpoint/2010/main" val="2707669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7</a:t>
            </a:fld>
            <a:endParaRPr lang="fr-FR"/>
          </a:p>
        </p:txBody>
      </p:sp>
    </p:spTree>
    <p:extLst>
      <p:ext uri="{BB962C8B-B14F-4D97-AF65-F5344CB8AC3E}">
        <p14:creationId xmlns:p14="http://schemas.microsoft.com/office/powerpoint/2010/main" val="36595403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8</a:t>
            </a:fld>
            <a:endParaRPr lang="fr-FR"/>
          </a:p>
        </p:txBody>
      </p:sp>
    </p:spTree>
    <p:extLst>
      <p:ext uri="{BB962C8B-B14F-4D97-AF65-F5344CB8AC3E}">
        <p14:creationId xmlns:p14="http://schemas.microsoft.com/office/powerpoint/2010/main" val="4115533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a:endParaRPr lang="en-US" sz="1200" kern="1200" dirty="0">
              <a:solidFill>
                <a:schemeClr val="tx1"/>
              </a:solidFill>
              <a:effectLst/>
              <a:latin typeface="+mn-lt"/>
              <a:ea typeface="+mn-ea"/>
              <a:cs typeface="+mn-cs"/>
            </a:endParaRP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9</a:t>
            </a:fld>
            <a:endParaRPr lang="fr-FR"/>
          </a:p>
        </p:txBody>
      </p:sp>
    </p:spTree>
    <p:extLst>
      <p:ext uri="{BB962C8B-B14F-4D97-AF65-F5344CB8AC3E}">
        <p14:creationId xmlns:p14="http://schemas.microsoft.com/office/powerpoint/2010/main" val="4109851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83076" y="2348898"/>
            <a:ext cx="8874840" cy="1620771"/>
          </a:xfrm>
        </p:spPr>
        <p:txBody>
          <a:bodyPr/>
          <a:lstStyle/>
          <a:p>
            <a:r>
              <a:rPr lang="fr-FR"/>
              <a:t>Cliquez pour modifier le style du titre</a:t>
            </a:r>
          </a:p>
        </p:txBody>
      </p:sp>
      <p:sp>
        <p:nvSpPr>
          <p:cNvPr id="3" name="Sous-titre 2"/>
          <p:cNvSpPr>
            <a:spLocks noGrp="1"/>
          </p:cNvSpPr>
          <p:nvPr>
            <p:ph type="subTitle" idx="1"/>
          </p:nvPr>
        </p:nvSpPr>
        <p:spPr>
          <a:xfrm>
            <a:off x="1566150" y="4284719"/>
            <a:ext cx="7308692" cy="1932323"/>
          </a:xfrm>
        </p:spPr>
        <p:txBody>
          <a:bodyPr/>
          <a:lstStyle>
            <a:lvl1pPr marL="0" indent="0" algn="ctr">
              <a:buNone/>
              <a:defRPr>
                <a:solidFill>
                  <a:schemeClr val="tx1">
                    <a:tint val="75000"/>
                  </a:schemeClr>
                </a:solidFill>
              </a:defRPr>
            </a:lvl1pPr>
            <a:lvl2pPr marL="528598" indent="0" algn="ctr">
              <a:buNone/>
              <a:defRPr>
                <a:solidFill>
                  <a:schemeClr val="tx1">
                    <a:tint val="75000"/>
                  </a:schemeClr>
                </a:solidFill>
              </a:defRPr>
            </a:lvl2pPr>
            <a:lvl3pPr marL="1057196" indent="0" algn="ctr">
              <a:buNone/>
              <a:defRPr>
                <a:solidFill>
                  <a:schemeClr val="tx1">
                    <a:tint val="75000"/>
                  </a:schemeClr>
                </a:solidFill>
              </a:defRPr>
            </a:lvl3pPr>
            <a:lvl4pPr marL="1585794" indent="0" algn="ctr">
              <a:buNone/>
              <a:defRPr>
                <a:solidFill>
                  <a:schemeClr val="tx1">
                    <a:tint val="75000"/>
                  </a:schemeClr>
                </a:solidFill>
              </a:defRPr>
            </a:lvl4pPr>
            <a:lvl5pPr marL="2114392" indent="0" algn="ctr">
              <a:buNone/>
              <a:defRPr>
                <a:solidFill>
                  <a:schemeClr val="tx1">
                    <a:tint val="75000"/>
                  </a:schemeClr>
                </a:solidFill>
              </a:defRPr>
            </a:lvl5pPr>
            <a:lvl6pPr marL="2642991" indent="0" algn="ctr">
              <a:buNone/>
              <a:defRPr>
                <a:solidFill>
                  <a:schemeClr val="tx1">
                    <a:tint val="75000"/>
                  </a:schemeClr>
                </a:solidFill>
              </a:defRPr>
            </a:lvl6pPr>
            <a:lvl7pPr marL="3171589" indent="0" algn="ctr">
              <a:buNone/>
              <a:defRPr>
                <a:solidFill>
                  <a:schemeClr val="tx1">
                    <a:tint val="75000"/>
                  </a:schemeClr>
                </a:solidFill>
              </a:defRPr>
            </a:lvl7pPr>
            <a:lvl8pPr marL="3700186" indent="0" algn="ctr">
              <a:buNone/>
              <a:defRPr>
                <a:solidFill>
                  <a:schemeClr val="tx1">
                    <a:tint val="75000"/>
                  </a:schemeClr>
                </a:solidFill>
              </a:defRPr>
            </a:lvl8pPr>
            <a:lvl9pPr marL="4228784"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9362A6A5-2DFC-4BB3-8062-942262152E51}" type="datetime1">
              <a:rPr lang="fr-FR" smtClean="0"/>
              <a:pPr/>
              <a:t>29/01/2022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F760A92-A4BC-430C-8E80-34AC484EE037}" type="datetime1">
              <a:rPr lang="fr-FR" smtClean="0"/>
              <a:pPr/>
              <a:t>29/01/2022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569718" y="302807"/>
            <a:ext cx="2349222" cy="6451578"/>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522050" y="302807"/>
            <a:ext cx="6873651" cy="645157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1DE704-6163-4743-A722-4C0D3D0A87BF}" type="datetime1">
              <a:rPr lang="fr-FR" smtClean="0"/>
              <a:pPr/>
              <a:t>29/01/2022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4FD3F13-B657-4019-B3F8-169AF21F404D}" type="datetime1">
              <a:rPr lang="fr-FR" smtClean="0"/>
              <a:pPr/>
              <a:t>29/01/2022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24768" y="4858814"/>
            <a:ext cx="8874840" cy="1501751"/>
          </a:xfrm>
        </p:spPr>
        <p:txBody>
          <a:bodyPr anchor="t"/>
          <a:lstStyle>
            <a:lvl1pPr algn="l">
              <a:defRPr sz="4600" b="1" cap="all"/>
            </a:lvl1pPr>
          </a:lstStyle>
          <a:p>
            <a:r>
              <a:rPr lang="fr-FR"/>
              <a:t>Cliquez pour modifier le style du titre</a:t>
            </a:r>
          </a:p>
        </p:txBody>
      </p:sp>
      <p:sp>
        <p:nvSpPr>
          <p:cNvPr id="3" name="Espace réservé du texte 2"/>
          <p:cNvSpPr>
            <a:spLocks noGrp="1"/>
          </p:cNvSpPr>
          <p:nvPr>
            <p:ph type="body" idx="1"/>
          </p:nvPr>
        </p:nvSpPr>
        <p:spPr>
          <a:xfrm>
            <a:off x="824768" y="3204791"/>
            <a:ext cx="8874840" cy="1654026"/>
          </a:xfrm>
        </p:spPr>
        <p:txBody>
          <a:bodyPr anchor="b"/>
          <a:lstStyle>
            <a:lvl1pPr marL="0" indent="0">
              <a:buNone/>
              <a:defRPr sz="2300">
                <a:solidFill>
                  <a:schemeClr val="tx1">
                    <a:tint val="75000"/>
                  </a:schemeClr>
                </a:solidFill>
              </a:defRPr>
            </a:lvl1pPr>
            <a:lvl2pPr marL="528598" indent="0">
              <a:buNone/>
              <a:defRPr sz="2200">
                <a:solidFill>
                  <a:schemeClr val="tx1">
                    <a:tint val="75000"/>
                  </a:schemeClr>
                </a:solidFill>
              </a:defRPr>
            </a:lvl2pPr>
            <a:lvl3pPr marL="1057196" indent="0">
              <a:buNone/>
              <a:defRPr sz="1900">
                <a:solidFill>
                  <a:schemeClr val="tx1">
                    <a:tint val="75000"/>
                  </a:schemeClr>
                </a:solidFill>
              </a:defRPr>
            </a:lvl3pPr>
            <a:lvl4pPr marL="1585794" indent="0">
              <a:buNone/>
              <a:defRPr sz="1700">
                <a:solidFill>
                  <a:schemeClr val="tx1">
                    <a:tint val="75000"/>
                  </a:schemeClr>
                </a:solidFill>
              </a:defRPr>
            </a:lvl4pPr>
            <a:lvl5pPr marL="2114392" indent="0">
              <a:buNone/>
              <a:defRPr sz="1700">
                <a:solidFill>
                  <a:schemeClr val="tx1">
                    <a:tint val="75000"/>
                  </a:schemeClr>
                </a:solidFill>
              </a:defRPr>
            </a:lvl5pPr>
            <a:lvl6pPr marL="2642991" indent="0">
              <a:buNone/>
              <a:defRPr sz="1700">
                <a:solidFill>
                  <a:schemeClr val="tx1">
                    <a:tint val="75000"/>
                  </a:schemeClr>
                </a:solidFill>
              </a:defRPr>
            </a:lvl6pPr>
            <a:lvl7pPr marL="3171589" indent="0">
              <a:buNone/>
              <a:defRPr sz="1700">
                <a:solidFill>
                  <a:schemeClr val="tx1">
                    <a:tint val="75000"/>
                  </a:schemeClr>
                </a:solidFill>
              </a:defRPr>
            </a:lvl7pPr>
            <a:lvl8pPr marL="3700186" indent="0">
              <a:buNone/>
              <a:defRPr sz="1700">
                <a:solidFill>
                  <a:schemeClr val="tx1">
                    <a:tint val="75000"/>
                  </a:schemeClr>
                </a:solidFill>
              </a:defRPr>
            </a:lvl8pPr>
            <a:lvl9pPr marL="4228784" indent="0">
              <a:buNone/>
              <a:defRPr sz="17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DC30CDD-C143-4381-8467-FCE04C0707B7}" type="datetime1">
              <a:rPr lang="fr-FR" smtClean="0"/>
              <a:pPr/>
              <a:t>29/01/2022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522051" y="1764299"/>
            <a:ext cx="4611436" cy="4990084"/>
          </a:xfrm>
        </p:spPr>
        <p:txBody>
          <a:bodyPr/>
          <a:lstStyle>
            <a:lvl1pPr>
              <a:defRPr sz="3300"/>
            </a:lvl1pPr>
            <a:lvl2pPr>
              <a:defRPr sz="2800"/>
            </a:lvl2pPr>
            <a:lvl3pPr>
              <a:defRPr sz="2300"/>
            </a:lvl3pPr>
            <a:lvl4pPr>
              <a:defRPr sz="2200"/>
            </a:lvl4pPr>
            <a:lvl5pPr>
              <a:defRPr sz="2200"/>
            </a:lvl5pPr>
            <a:lvl6pPr>
              <a:defRPr sz="2200"/>
            </a:lvl6pPr>
            <a:lvl7pPr>
              <a:defRPr sz="2200"/>
            </a:lvl7pPr>
            <a:lvl8pPr>
              <a:defRPr sz="2200"/>
            </a:lvl8pPr>
            <a:lvl9pPr>
              <a:defRPr sz="2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307504" y="1764299"/>
            <a:ext cx="4611436" cy="4990084"/>
          </a:xfrm>
        </p:spPr>
        <p:txBody>
          <a:bodyPr/>
          <a:lstStyle>
            <a:lvl1pPr>
              <a:defRPr sz="3300"/>
            </a:lvl1pPr>
            <a:lvl2pPr>
              <a:defRPr sz="2800"/>
            </a:lvl2pPr>
            <a:lvl3pPr>
              <a:defRPr sz="2300"/>
            </a:lvl3pPr>
            <a:lvl4pPr>
              <a:defRPr sz="2200"/>
            </a:lvl4pPr>
            <a:lvl5pPr>
              <a:defRPr sz="2200"/>
            </a:lvl5pPr>
            <a:lvl6pPr>
              <a:defRPr sz="2200"/>
            </a:lvl6pPr>
            <a:lvl7pPr>
              <a:defRPr sz="2200"/>
            </a:lvl7pPr>
            <a:lvl8pPr>
              <a:defRPr sz="2200"/>
            </a:lvl8pPr>
            <a:lvl9pPr>
              <a:defRPr sz="2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648B21F-099D-4B77-B114-0E5BC86B296B}" type="datetime1">
              <a:rPr lang="fr-FR" smtClean="0"/>
              <a:pPr/>
              <a:t>29/01/2022</a:t>
            </a:fld>
            <a:endParaRPr lang="fr-FR"/>
          </a:p>
        </p:txBody>
      </p:sp>
      <p:sp>
        <p:nvSpPr>
          <p:cNvPr id="6" name="Espace réservé du pied de page 5"/>
          <p:cNvSpPr>
            <a:spLocks noGrp="1"/>
          </p:cNvSpPr>
          <p:nvPr>
            <p:ph type="ftr" sz="quarter" idx="11"/>
          </p:nvPr>
        </p:nvSpPr>
        <p:spPr/>
        <p:txBody>
          <a:bodyPr/>
          <a:lstStyle/>
          <a:p>
            <a:r>
              <a:rPr lang="fr-FR"/>
              <a:t>February 2012  - Budapest</a:t>
            </a:r>
          </a:p>
        </p:txBody>
      </p:sp>
      <p:sp>
        <p:nvSpPr>
          <p:cNvPr id="7" name="Espace réservé du numéro de diapositive 6"/>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522052" y="1692535"/>
            <a:ext cx="4613250" cy="705368"/>
          </a:xfrm>
        </p:spPr>
        <p:txBody>
          <a:bodyPr anchor="b"/>
          <a:lstStyle>
            <a:lvl1pPr marL="0" indent="0">
              <a:buNone/>
              <a:defRPr sz="2800" b="1"/>
            </a:lvl1pPr>
            <a:lvl2pPr marL="528598" indent="0">
              <a:buNone/>
              <a:defRPr sz="2300" b="1"/>
            </a:lvl2pPr>
            <a:lvl3pPr marL="1057196" indent="0">
              <a:buNone/>
              <a:defRPr sz="2200" b="1"/>
            </a:lvl3pPr>
            <a:lvl4pPr marL="1585794" indent="0">
              <a:buNone/>
              <a:defRPr sz="1900" b="1"/>
            </a:lvl4pPr>
            <a:lvl5pPr marL="2114392" indent="0">
              <a:buNone/>
              <a:defRPr sz="1900" b="1"/>
            </a:lvl5pPr>
            <a:lvl6pPr marL="2642991" indent="0">
              <a:buNone/>
              <a:defRPr sz="1900" b="1"/>
            </a:lvl6pPr>
            <a:lvl7pPr marL="3171589" indent="0">
              <a:buNone/>
              <a:defRPr sz="1900" b="1"/>
            </a:lvl7pPr>
            <a:lvl8pPr marL="3700186" indent="0">
              <a:buNone/>
              <a:defRPr sz="1900" b="1"/>
            </a:lvl8pPr>
            <a:lvl9pPr marL="4228784" indent="0">
              <a:buNone/>
              <a:defRPr sz="1900" b="1"/>
            </a:lvl9pPr>
          </a:lstStyle>
          <a:p>
            <a:pPr lvl="0"/>
            <a:r>
              <a:rPr lang="fr-FR"/>
              <a:t>Cliquez pour modifier les styles du texte du masque</a:t>
            </a:r>
          </a:p>
        </p:txBody>
      </p:sp>
      <p:sp>
        <p:nvSpPr>
          <p:cNvPr id="4" name="Espace réservé du contenu 3"/>
          <p:cNvSpPr>
            <a:spLocks noGrp="1"/>
          </p:cNvSpPr>
          <p:nvPr>
            <p:ph sz="half" idx="2"/>
          </p:nvPr>
        </p:nvSpPr>
        <p:spPr>
          <a:xfrm>
            <a:off x="522052" y="2397904"/>
            <a:ext cx="4613250" cy="4356479"/>
          </a:xfrm>
        </p:spPr>
        <p:txBody>
          <a:bodyPr/>
          <a:lstStyle>
            <a:lvl1pPr>
              <a:defRPr sz="2800"/>
            </a:lvl1pPr>
            <a:lvl2pPr>
              <a:defRPr sz="2300"/>
            </a:lvl2pPr>
            <a:lvl3pPr>
              <a:defRPr sz="2200"/>
            </a:lvl3pPr>
            <a:lvl4pPr>
              <a:defRPr sz="1900"/>
            </a:lvl4pPr>
            <a:lvl5pPr>
              <a:defRPr sz="1900"/>
            </a:lvl5pPr>
            <a:lvl6pPr>
              <a:defRPr sz="1900"/>
            </a:lvl6pPr>
            <a:lvl7pPr>
              <a:defRPr sz="1900"/>
            </a:lvl7pPr>
            <a:lvl8pPr>
              <a:defRPr sz="1900"/>
            </a:lvl8pPr>
            <a:lvl9pPr>
              <a:defRPr sz="1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303879" y="1692535"/>
            <a:ext cx="4615062" cy="705368"/>
          </a:xfrm>
        </p:spPr>
        <p:txBody>
          <a:bodyPr anchor="b"/>
          <a:lstStyle>
            <a:lvl1pPr marL="0" indent="0">
              <a:buNone/>
              <a:defRPr sz="2800" b="1"/>
            </a:lvl1pPr>
            <a:lvl2pPr marL="528598" indent="0">
              <a:buNone/>
              <a:defRPr sz="2300" b="1"/>
            </a:lvl2pPr>
            <a:lvl3pPr marL="1057196" indent="0">
              <a:buNone/>
              <a:defRPr sz="2200" b="1"/>
            </a:lvl3pPr>
            <a:lvl4pPr marL="1585794" indent="0">
              <a:buNone/>
              <a:defRPr sz="1900" b="1"/>
            </a:lvl4pPr>
            <a:lvl5pPr marL="2114392" indent="0">
              <a:buNone/>
              <a:defRPr sz="1900" b="1"/>
            </a:lvl5pPr>
            <a:lvl6pPr marL="2642991" indent="0">
              <a:buNone/>
              <a:defRPr sz="1900" b="1"/>
            </a:lvl6pPr>
            <a:lvl7pPr marL="3171589" indent="0">
              <a:buNone/>
              <a:defRPr sz="1900" b="1"/>
            </a:lvl7pPr>
            <a:lvl8pPr marL="3700186" indent="0">
              <a:buNone/>
              <a:defRPr sz="1900" b="1"/>
            </a:lvl8pPr>
            <a:lvl9pPr marL="4228784" indent="0">
              <a:buNone/>
              <a:defRPr sz="1900" b="1"/>
            </a:lvl9pPr>
          </a:lstStyle>
          <a:p>
            <a:pPr lvl="0"/>
            <a:r>
              <a:rPr lang="fr-FR"/>
              <a:t>Cliquez pour modifier les styles du texte du masque</a:t>
            </a:r>
          </a:p>
        </p:txBody>
      </p:sp>
      <p:sp>
        <p:nvSpPr>
          <p:cNvPr id="6" name="Espace réservé du contenu 5"/>
          <p:cNvSpPr>
            <a:spLocks noGrp="1"/>
          </p:cNvSpPr>
          <p:nvPr>
            <p:ph sz="quarter" idx="4"/>
          </p:nvPr>
        </p:nvSpPr>
        <p:spPr>
          <a:xfrm>
            <a:off x="5303879" y="2397904"/>
            <a:ext cx="4615062" cy="4356479"/>
          </a:xfrm>
        </p:spPr>
        <p:txBody>
          <a:bodyPr/>
          <a:lstStyle>
            <a:lvl1pPr>
              <a:defRPr sz="2800"/>
            </a:lvl1pPr>
            <a:lvl2pPr>
              <a:defRPr sz="2300"/>
            </a:lvl2pPr>
            <a:lvl3pPr>
              <a:defRPr sz="2200"/>
            </a:lvl3pPr>
            <a:lvl4pPr>
              <a:defRPr sz="1900"/>
            </a:lvl4pPr>
            <a:lvl5pPr>
              <a:defRPr sz="1900"/>
            </a:lvl5pPr>
            <a:lvl6pPr>
              <a:defRPr sz="1900"/>
            </a:lvl6pPr>
            <a:lvl7pPr>
              <a:defRPr sz="1900"/>
            </a:lvl7pPr>
            <a:lvl8pPr>
              <a:defRPr sz="1900"/>
            </a:lvl8pPr>
            <a:lvl9pPr>
              <a:defRPr sz="1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B591C94-E59E-432F-BFB5-E27DC7B7E988}" type="datetime1">
              <a:rPr lang="fr-FR" smtClean="0"/>
              <a:pPr/>
              <a:t>29/01/2022</a:t>
            </a:fld>
            <a:endParaRPr lang="fr-FR"/>
          </a:p>
        </p:txBody>
      </p:sp>
      <p:sp>
        <p:nvSpPr>
          <p:cNvPr id="8" name="Espace réservé du pied de page 7"/>
          <p:cNvSpPr>
            <a:spLocks noGrp="1"/>
          </p:cNvSpPr>
          <p:nvPr>
            <p:ph type="ftr" sz="quarter" idx="11"/>
          </p:nvPr>
        </p:nvSpPr>
        <p:spPr/>
        <p:txBody>
          <a:bodyPr/>
          <a:lstStyle/>
          <a:p>
            <a:r>
              <a:rPr lang="fr-FR"/>
              <a:t>February 2012  - Budapest</a:t>
            </a:r>
          </a:p>
        </p:txBody>
      </p:sp>
      <p:sp>
        <p:nvSpPr>
          <p:cNvPr id="9" name="Espace réservé du numéro de diapositive 8"/>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53D415C-8691-49BB-9EF3-D4F1BA24E60A}" type="datetime1">
              <a:rPr lang="fr-FR" smtClean="0"/>
              <a:pPr/>
              <a:t>29/01/2022</a:t>
            </a:fld>
            <a:endParaRPr lang="fr-FR"/>
          </a:p>
        </p:txBody>
      </p:sp>
      <p:sp>
        <p:nvSpPr>
          <p:cNvPr id="4" name="Espace réservé du pied de page 3"/>
          <p:cNvSpPr>
            <a:spLocks noGrp="1"/>
          </p:cNvSpPr>
          <p:nvPr>
            <p:ph type="ftr" sz="quarter" idx="11"/>
          </p:nvPr>
        </p:nvSpPr>
        <p:spPr/>
        <p:txBody>
          <a:bodyPr/>
          <a:lstStyle/>
          <a:p>
            <a:r>
              <a:rPr lang="fr-FR"/>
              <a:t>February 2012  - Budapest</a:t>
            </a:r>
          </a:p>
        </p:txBody>
      </p:sp>
      <p:sp>
        <p:nvSpPr>
          <p:cNvPr id="5" name="Espace réservé du numéro de diapositive 4"/>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8F031F-01D1-4B21-91FB-407E3D2993D7}" type="datetime1">
              <a:rPr lang="fr-FR" smtClean="0"/>
              <a:pPr/>
              <a:t>29/01/2022</a:t>
            </a:fld>
            <a:endParaRPr lang="fr-FR"/>
          </a:p>
        </p:txBody>
      </p:sp>
      <p:sp>
        <p:nvSpPr>
          <p:cNvPr id="3" name="Espace réservé du pied de page 2"/>
          <p:cNvSpPr>
            <a:spLocks noGrp="1"/>
          </p:cNvSpPr>
          <p:nvPr>
            <p:ph type="ftr" sz="quarter" idx="11"/>
          </p:nvPr>
        </p:nvSpPr>
        <p:spPr/>
        <p:txBody>
          <a:bodyPr/>
          <a:lstStyle/>
          <a:p>
            <a:r>
              <a:rPr lang="fr-FR"/>
              <a:t>February 2012  - Budapest</a:t>
            </a:r>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22054" y="301055"/>
            <a:ext cx="3435013" cy="1281214"/>
          </a:xfrm>
        </p:spPr>
        <p:txBody>
          <a:bodyPr anchor="b"/>
          <a:lstStyle>
            <a:lvl1pPr algn="l">
              <a:defRPr sz="2300" b="1"/>
            </a:lvl1pPr>
          </a:lstStyle>
          <a:p>
            <a:r>
              <a:rPr lang="fr-FR"/>
              <a:t>Cliquez pour modifier le style du titre</a:t>
            </a:r>
          </a:p>
        </p:txBody>
      </p:sp>
      <p:sp>
        <p:nvSpPr>
          <p:cNvPr id="3" name="Espace réservé du contenu 2"/>
          <p:cNvSpPr>
            <a:spLocks noGrp="1"/>
          </p:cNvSpPr>
          <p:nvPr>
            <p:ph idx="1"/>
          </p:nvPr>
        </p:nvSpPr>
        <p:spPr>
          <a:xfrm>
            <a:off x="4082137" y="301055"/>
            <a:ext cx="5836804" cy="6453328"/>
          </a:xfrm>
        </p:spPr>
        <p:txBody>
          <a:bodyPr/>
          <a:lstStyle>
            <a:lvl1pPr>
              <a:defRPr sz="37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522054" y="1582269"/>
            <a:ext cx="3435013" cy="5172114"/>
          </a:xfrm>
        </p:spPr>
        <p:txBody>
          <a:bodyPr/>
          <a:lstStyle>
            <a:lvl1pPr marL="0" indent="0">
              <a:buNone/>
              <a:defRPr sz="1700"/>
            </a:lvl1pPr>
            <a:lvl2pPr marL="528598" indent="0">
              <a:buNone/>
              <a:defRPr sz="1400"/>
            </a:lvl2pPr>
            <a:lvl3pPr marL="1057196" indent="0">
              <a:buNone/>
              <a:defRPr sz="1200"/>
            </a:lvl3pPr>
            <a:lvl4pPr marL="1585794" indent="0">
              <a:buNone/>
              <a:defRPr sz="1100"/>
            </a:lvl4pPr>
            <a:lvl5pPr marL="2114392" indent="0">
              <a:buNone/>
              <a:defRPr sz="1100"/>
            </a:lvl5pPr>
            <a:lvl6pPr marL="2642991" indent="0">
              <a:buNone/>
              <a:defRPr sz="1100"/>
            </a:lvl6pPr>
            <a:lvl7pPr marL="3171589" indent="0">
              <a:buNone/>
              <a:defRPr sz="1100"/>
            </a:lvl7pPr>
            <a:lvl8pPr marL="3700186" indent="0">
              <a:buNone/>
              <a:defRPr sz="1100"/>
            </a:lvl8pPr>
            <a:lvl9pPr marL="4228784" indent="0">
              <a:buNone/>
              <a:defRPr sz="11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29D5524-FEB9-4B90-AF96-BD080A45FE58}" type="datetime1">
              <a:rPr lang="fr-FR" smtClean="0"/>
              <a:pPr/>
              <a:t>29/01/2022</a:t>
            </a:fld>
            <a:endParaRPr lang="fr-FR"/>
          </a:p>
        </p:txBody>
      </p:sp>
      <p:sp>
        <p:nvSpPr>
          <p:cNvPr id="6" name="Espace réservé du pied de page 5"/>
          <p:cNvSpPr>
            <a:spLocks noGrp="1"/>
          </p:cNvSpPr>
          <p:nvPr>
            <p:ph type="ftr" sz="quarter" idx="11"/>
          </p:nvPr>
        </p:nvSpPr>
        <p:spPr/>
        <p:txBody>
          <a:bodyPr/>
          <a:lstStyle/>
          <a:p>
            <a:r>
              <a:rPr lang="fr-FR"/>
              <a:t>February 2012  - Budapest</a:t>
            </a:r>
          </a:p>
        </p:txBody>
      </p:sp>
      <p:sp>
        <p:nvSpPr>
          <p:cNvPr id="7" name="Espace réservé du numéro de diapositive 6"/>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46510" y="5292888"/>
            <a:ext cx="6264593" cy="624856"/>
          </a:xfrm>
        </p:spPr>
        <p:txBody>
          <a:bodyPr anchor="b"/>
          <a:lstStyle>
            <a:lvl1pPr algn="l">
              <a:defRPr sz="2300" b="1"/>
            </a:lvl1pPr>
          </a:lstStyle>
          <a:p>
            <a:r>
              <a:rPr lang="fr-FR"/>
              <a:t>Cliquez pour modifier le style du titre</a:t>
            </a:r>
          </a:p>
        </p:txBody>
      </p:sp>
      <p:sp>
        <p:nvSpPr>
          <p:cNvPr id="3" name="Espace réservé pour une image  2"/>
          <p:cNvSpPr>
            <a:spLocks noGrp="1"/>
          </p:cNvSpPr>
          <p:nvPr>
            <p:ph type="pic" idx="1"/>
          </p:nvPr>
        </p:nvSpPr>
        <p:spPr>
          <a:xfrm>
            <a:off x="2046510" y="675614"/>
            <a:ext cx="6264593" cy="4536758"/>
          </a:xfrm>
        </p:spPr>
        <p:txBody>
          <a:bodyPr/>
          <a:lstStyle>
            <a:lvl1pPr marL="0" indent="0">
              <a:buNone/>
              <a:defRPr sz="3700"/>
            </a:lvl1pPr>
            <a:lvl2pPr marL="528598" indent="0">
              <a:buNone/>
              <a:defRPr sz="3300"/>
            </a:lvl2pPr>
            <a:lvl3pPr marL="1057196" indent="0">
              <a:buNone/>
              <a:defRPr sz="2800"/>
            </a:lvl3pPr>
            <a:lvl4pPr marL="1585794" indent="0">
              <a:buNone/>
              <a:defRPr sz="2300"/>
            </a:lvl4pPr>
            <a:lvl5pPr marL="2114392" indent="0">
              <a:buNone/>
              <a:defRPr sz="2300"/>
            </a:lvl5pPr>
            <a:lvl6pPr marL="2642991" indent="0">
              <a:buNone/>
              <a:defRPr sz="2300"/>
            </a:lvl6pPr>
            <a:lvl7pPr marL="3171589" indent="0">
              <a:buNone/>
              <a:defRPr sz="2300"/>
            </a:lvl7pPr>
            <a:lvl8pPr marL="3700186" indent="0">
              <a:buNone/>
              <a:defRPr sz="2300"/>
            </a:lvl8pPr>
            <a:lvl9pPr marL="4228784" indent="0">
              <a:buNone/>
              <a:defRPr sz="2300"/>
            </a:lvl9pPr>
          </a:lstStyle>
          <a:p>
            <a:endParaRPr lang="fr-FR"/>
          </a:p>
        </p:txBody>
      </p:sp>
      <p:sp>
        <p:nvSpPr>
          <p:cNvPr id="4" name="Espace réservé du texte 3"/>
          <p:cNvSpPr>
            <a:spLocks noGrp="1"/>
          </p:cNvSpPr>
          <p:nvPr>
            <p:ph type="body" sz="half" idx="2"/>
          </p:nvPr>
        </p:nvSpPr>
        <p:spPr>
          <a:xfrm>
            <a:off x="2046510" y="5917741"/>
            <a:ext cx="6264593" cy="887398"/>
          </a:xfrm>
        </p:spPr>
        <p:txBody>
          <a:bodyPr/>
          <a:lstStyle>
            <a:lvl1pPr marL="0" indent="0">
              <a:buNone/>
              <a:defRPr sz="1700"/>
            </a:lvl1pPr>
            <a:lvl2pPr marL="528598" indent="0">
              <a:buNone/>
              <a:defRPr sz="1400"/>
            </a:lvl2pPr>
            <a:lvl3pPr marL="1057196" indent="0">
              <a:buNone/>
              <a:defRPr sz="1200"/>
            </a:lvl3pPr>
            <a:lvl4pPr marL="1585794" indent="0">
              <a:buNone/>
              <a:defRPr sz="1100"/>
            </a:lvl4pPr>
            <a:lvl5pPr marL="2114392" indent="0">
              <a:buNone/>
              <a:defRPr sz="1100"/>
            </a:lvl5pPr>
            <a:lvl6pPr marL="2642991" indent="0">
              <a:buNone/>
              <a:defRPr sz="1100"/>
            </a:lvl6pPr>
            <a:lvl7pPr marL="3171589" indent="0">
              <a:buNone/>
              <a:defRPr sz="1100"/>
            </a:lvl7pPr>
            <a:lvl8pPr marL="3700186" indent="0">
              <a:buNone/>
              <a:defRPr sz="1100"/>
            </a:lvl8pPr>
            <a:lvl9pPr marL="4228784" indent="0">
              <a:buNone/>
              <a:defRPr sz="11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7C40D30-C6B1-4843-AA25-2136C526C521}" type="datetime1">
              <a:rPr lang="fr-FR" smtClean="0"/>
              <a:pPr/>
              <a:t>29/01/2022</a:t>
            </a:fld>
            <a:endParaRPr lang="fr-FR"/>
          </a:p>
        </p:txBody>
      </p:sp>
      <p:sp>
        <p:nvSpPr>
          <p:cNvPr id="6" name="Espace réservé du pied de page 5"/>
          <p:cNvSpPr>
            <a:spLocks noGrp="1"/>
          </p:cNvSpPr>
          <p:nvPr>
            <p:ph type="ftr" sz="quarter" idx="11"/>
          </p:nvPr>
        </p:nvSpPr>
        <p:spPr/>
        <p:txBody>
          <a:bodyPr/>
          <a:lstStyle/>
          <a:p>
            <a:r>
              <a:rPr lang="fr-FR"/>
              <a:t>February 2012  - Budapest</a:t>
            </a:r>
          </a:p>
        </p:txBody>
      </p:sp>
      <p:sp>
        <p:nvSpPr>
          <p:cNvPr id="7" name="Espace réservé du numéro de diapositive 6"/>
          <p:cNvSpPr>
            <a:spLocks noGrp="1"/>
          </p:cNvSpPr>
          <p:nvPr>
            <p:ph type="sldNum" sz="quarter" idx="12"/>
          </p:nvPr>
        </p:nvSpPr>
        <p:spPr/>
        <p:txBody>
          <a:bodyPr/>
          <a:lstStyle/>
          <a:p>
            <a:fld id="{911C17F8-1C34-464A-88FF-AB39F9B875E0}"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79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22054" y="302804"/>
            <a:ext cx="9396889" cy="1260211"/>
          </a:xfrm>
          <a:prstGeom prst="rect">
            <a:avLst/>
          </a:prstGeom>
        </p:spPr>
        <p:txBody>
          <a:bodyPr vert="horz" lIns="105719" tIns="52860" rIns="105719" bIns="52860" rtlCol="0" anchor="ctr">
            <a:normAutofit/>
          </a:bodyPr>
          <a:lstStyle/>
          <a:p>
            <a:r>
              <a:rPr lang="fr-FR"/>
              <a:t>Cliquez pour modifier le style du titre</a:t>
            </a:r>
          </a:p>
        </p:txBody>
      </p:sp>
      <p:sp>
        <p:nvSpPr>
          <p:cNvPr id="3" name="Espace réservé du texte 2"/>
          <p:cNvSpPr>
            <a:spLocks noGrp="1"/>
          </p:cNvSpPr>
          <p:nvPr>
            <p:ph type="body" idx="1"/>
          </p:nvPr>
        </p:nvSpPr>
        <p:spPr>
          <a:xfrm>
            <a:off x="522054" y="1764299"/>
            <a:ext cx="9396889" cy="4990084"/>
          </a:xfrm>
          <a:prstGeom prst="rect">
            <a:avLst/>
          </a:prstGeom>
        </p:spPr>
        <p:txBody>
          <a:bodyPr vert="horz" lIns="105719" tIns="52860" rIns="105719" bIns="5286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522054" y="7008176"/>
            <a:ext cx="2436230" cy="402568"/>
          </a:xfrm>
          <a:prstGeom prst="rect">
            <a:avLst/>
          </a:prstGeom>
        </p:spPr>
        <p:txBody>
          <a:bodyPr vert="horz" lIns="105719" tIns="52860" rIns="105719" bIns="52860" rtlCol="0" anchor="ctr"/>
          <a:lstStyle>
            <a:lvl1pPr algn="l">
              <a:defRPr sz="1400">
                <a:solidFill>
                  <a:schemeClr val="tx1">
                    <a:tint val="75000"/>
                  </a:schemeClr>
                </a:solidFill>
              </a:defRPr>
            </a:lvl1pPr>
          </a:lstStyle>
          <a:p>
            <a:fld id="{9FB7CF37-7C13-4C06-A84F-5C216CA240B2}" type="datetime1">
              <a:rPr lang="fr-FR" smtClean="0"/>
              <a:pPr/>
              <a:t>29/01/2022</a:t>
            </a:fld>
            <a:endParaRPr lang="fr-FR"/>
          </a:p>
        </p:txBody>
      </p:sp>
      <p:sp>
        <p:nvSpPr>
          <p:cNvPr id="5" name="Espace réservé du pied de page 4"/>
          <p:cNvSpPr>
            <a:spLocks noGrp="1"/>
          </p:cNvSpPr>
          <p:nvPr>
            <p:ph type="ftr" sz="quarter" idx="3"/>
          </p:nvPr>
        </p:nvSpPr>
        <p:spPr>
          <a:xfrm>
            <a:off x="3567342" y="7008176"/>
            <a:ext cx="3306313" cy="402568"/>
          </a:xfrm>
          <a:prstGeom prst="rect">
            <a:avLst/>
          </a:prstGeom>
        </p:spPr>
        <p:txBody>
          <a:bodyPr vert="horz" lIns="105719" tIns="52860" rIns="105719" bIns="52860" rtlCol="0" anchor="ctr"/>
          <a:lstStyle>
            <a:lvl1pPr algn="ctr">
              <a:defRPr sz="1400">
                <a:solidFill>
                  <a:schemeClr val="tx1">
                    <a:tint val="75000"/>
                  </a:schemeClr>
                </a:solidFill>
              </a:defRPr>
            </a:lvl1pPr>
          </a:lstStyle>
          <a:p>
            <a:r>
              <a:rPr lang="fr-FR"/>
              <a:t>February 2012  - Budapest</a:t>
            </a:r>
          </a:p>
        </p:txBody>
      </p:sp>
      <p:sp>
        <p:nvSpPr>
          <p:cNvPr id="6" name="Espace réservé du numéro de diapositive 5"/>
          <p:cNvSpPr>
            <a:spLocks noGrp="1"/>
          </p:cNvSpPr>
          <p:nvPr>
            <p:ph type="sldNum" sz="quarter" idx="4"/>
          </p:nvPr>
        </p:nvSpPr>
        <p:spPr>
          <a:xfrm>
            <a:off x="7482712" y="7008176"/>
            <a:ext cx="2436230" cy="402568"/>
          </a:xfrm>
          <a:prstGeom prst="rect">
            <a:avLst/>
          </a:prstGeom>
        </p:spPr>
        <p:txBody>
          <a:bodyPr vert="horz" lIns="105719" tIns="52860" rIns="105719" bIns="52860" rtlCol="0" anchor="ctr"/>
          <a:lstStyle>
            <a:lvl1pPr algn="r">
              <a:defRPr sz="1400">
                <a:solidFill>
                  <a:schemeClr val="tx1">
                    <a:tint val="75000"/>
                  </a:schemeClr>
                </a:solidFill>
              </a:defRPr>
            </a:lvl1pPr>
          </a:lstStyle>
          <a:p>
            <a:fld id="{911C17F8-1C34-464A-88FF-AB39F9B875E0}"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1057196" rtl="0" eaLnBrk="1" latinLnBrk="0" hangingPunct="1">
        <a:spcBef>
          <a:spcPct val="0"/>
        </a:spcBef>
        <a:buNone/>
        <a:defRPr sz="5100" kern="1200">
          <a:solidFill>
            <a:schemeClr val="tx1"/>
          </a:solidFill>
          <a:latin typeface="+mj-lt"/>
          <a:ea typeface="+mj-ea"/>
          <a:cs typeface="+mj-cs"/>
        </a:defRPr>
      </a:lvl1pPr>
    </p:titleStyle>
    <p:bodyStyle>
      <a:lvl1pPr marL="396449" indent="-396449" algn="l" defTabSz="1057196"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58972" indent="-330374" algn="l" defTabSz="1057196"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21495" indent="-264299" algn="l" defTabSz="1057196" rtl="0" eaLnBrk="1" latinLnBrk="0" hangingPunct="1">
        <a:spcBef>
          <a:spcPct val="20000"/>
        </a:spcBef>
        <a:buFont typeface="Arial" pitchFamily="34" charset="0"/>
        <a:buChar char="•"/>
        <a:defRPr sz="2800" kern="1200">
          <a:solidFill>
            <a:schemeClr val="tx1"/>
          </a:solidFill>
          <a:latin typeface="+mn-lt"/>
          <a:ea typeface="+mn-ea"/>
          <a:cs typeface="+mn-cs"/>
        </a:defRPr>
      </a:lvl3pPr>
      <a:lvl4pPr marL="1850093"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78692"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907290"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435887"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64485"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93083"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fr-FR"/>
      </a:defPPr>
      <a:lvl1pPr marL="0" algn="l" defTabSz="1057196" rtl="0" eaLnBrk="1" latinLnBrk="0" hangingPunct="1">
        <a:defRPr sz="2200" kern="1200">
          <a:solidFill>
            <a:schemeClr val="tx1"/>
          </a:solidFill>
          <a:latin typeface="+mn-lt"/>
          <a:ea typeface="+mn-ea"/>
          <a:cs typeface="+mn-cs"/>
        </a:defRPr>
      </a:lvl1pPr>
      <a:lvl2pPr marL="528598" algn="l" defTabSz="1057196" rtl="0" eaLnBrk="1" latinLnBrk="0" hangingPunct="1">
        <a:defRPr sz="2200" kern="1200">
          <a:solidFill>
            <a:schemeClr val="tx1"/>
          </a:solidFill>
          <a:latin typeface="+mn-lt"/>
          <a:ea typeface="+mn-ea"/>
          <a:cs typeface="+mn-cs"/>
        </a:defRPr>
      </a:lvl2pPr>
      <a:lvl3pPr marL="1057196" algn="l" defTabSz="1057196" rtl="0" eaLnBrk="1" latinLnBrk="0" hangingPunct="1">
        <a:defRPr sz="2200" kern="1200">
          <a:solidFill>
            <a:schemeClr val="tx1"/>
          </a:solidFill>
          <a:latin typeface="+mn-lt"/>
          <a:ea typeface="+mn-ea"/>
          <a:cs typeface="+mn-cs"/>
        </a:defRPr>
      </a:lvl3pPr>
      <a:lvl4pPr marL="1585794" algn="l" defTabSz="1057196" rtl="0" eaLnBrk="1" latinLnBrk="0" hangingPunct="1">
        <a:defRPr sz="2200" kern="1200">
          <a:solidFill>
            <a:schemeClr val="tx1"/>
          </a:solidFill>
          <a:latin typeface="+mn-lt"/>
          <a:ea typeface="+mn-ea"/>
          <a:cs typeface="+mn-cs"/>
        </a:defRPr>
      </a:lvl4pPr>
      <a:lvl5pPr marL="2114392" algn="l" defTabSz="1057196" rtl="0" eaLnBrk="1" latinLnBrk="0" hangingPunct="1">
        <a:defRPr sz="2200" kern="1200">
          <a:solidFill>
            <a:schemeClr val="tx1"/>
          </a:solidFill>
          <a:latin typeface="+mn-lt"/>
          <a:ea typeface="+mn-ea"/>
          <a:cs typeface="+mn-cs"/>
        </a:defRPr>
      </a:lvl5pPr>
      <a:lvl6pPr marL="2642991" algn="l" defTabSz="1057196" rtl="0" eaLnBrk="1" latinLnBrk="0" hangingPunct="1">
        <a:defRPr sz="2200" kern="1200">
          <a:solidFill>
            <a:schemeClr val="tx1"/>
          </a:solidFill>
          <a:latin typeface="+mn-lt"/>
          <a:ea typeface="+mn-ea"/>
          <a:cs typeface="+mn-cs"/>
        </a:defRPr>
      </a:lvl6pPr>
      <a:lvl7pPr marL="3171589" algn="l" defTabSz="1057196" rtl="0" eaLnBrk="1" latinLnBrk="0" hangingPunct="1">
        <a:defRPr sz="2200" kern="1200">
          <a:solidFill>
            <a:schemeClr val="tx1"/>
          </a:solidFill>
          <a:latin typeface="+mn-lt"/>
          <a:ea typeface="+mn-ea"/>
          <a:cs typeface="+mn-cs"/>
        </a:defRPr>
      </a:lvl7pPr>
      <a:lvl8pPr marL="3700186" algn="l" defTabSz="1057196" rtl="0" eaLnBrk="1" latinLnBrk="0" hangingPunct="1">
        <a:defRPr sz="2200" kern="1200">
          <a:solidFill>
            <a:schemeClr val="tx1"/>
          </a:solidFill>
          <a:latin typeface="+mn-lt"/>
          <a:ea typeface="+mn-ea"/>
          <a:cs typeface="+mn-cs"/>
        </a:defRPr>
      </a:lvl8pPr>
      <a:lvl9pPr marL="4228784" algn="l" defTabSz="1057196"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sp>
        <p:nvSpPr>
          <p:cNvPr id="9" name="textruta 10"/>
          <p:cNvSpPr txBox="1"/>
          <p:nvPr/>
        </p:nvSpPr>
        <p:spPr>
          <a:xfrm>
            <a:off x="1099725" y="2203517"/>
            <a:ext cx="8250981" cy="3785652"/>
          </a:xfrm>
          <a:prstGeom prst="rect">
            <a:avLst/>
          </a:prstGeom>
          <a:noFill/>
        </p:spPr>
        <p:txBody>
          <a:bodyPr wrap="square" rtlCol="0">
            <a:spAutoFit/>
          </a:bodyPr>
          <a:lstStyle/>
          <a:p>
            <a:pPr algn="ctr"/>
            <a:r>
              <a:rPr lang="en-US" sz="12000" b="1" dirty="0"/>
              <a:t>Survey Results</a:t>
            </a:r>
            <a:endParaRPr lang="sv-SE" sz="12000" b="1" u="sng" dirty="0"/>
          </a:p>
        </p:txBody>
      </p:sp>
      <p:pic>
        <p:nvPicPr>
          <p:cNvPr id="12"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324849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10</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Answers</a:t>
            </a:r>
            <a:endParaRPr lang="en-US" sz="6000" dirty="0"/>
          </a:p>
        </p:txBody>
      </p:sp>
      <p:sp>
        <p:nvSpPr>
          <p:cNvPr id="11" name="TextBox 10"/>
          <p:cNvSpPr txBox="1"/>
          <p:nvPr/>
        </p:nvSpPr>
        <p:spPr>
          <a:xfrm>
            <a:off x="252658" y="2797358"/>
            <a:ext cx="9666283" cy="3970318"/>
          </a:xfrm>
          <a:prstGeom prst="rect">
            <a:avLst/>
          </a:prstGeom>
          <a:noFill/>
        </p:spPr>
        <p:txBody>
          <a:bodyPr wrap="square" rtlCol="1">
            <a:spAutoFit/>
          </a:bodyPr>
          <a:lstStyle/>
          <a:p>
            <a:pPr marL="342900" indent="-342900">
              <a:buFont typeface="Wingdings" panose="05000000000000000000" pitchFamily="2" charset="2"/>
              <a:buChar char="ü"/>
            </a:pPr>
            <a:r>
              <a:rPr lang="en-US" sz="3600" dirty="0"/>
              <a:t>Limitation of people / playing area.</a:t>
            </a:r>
          </a:p>
          <a:p>
            <a:pPr marL="342900" indent="-342900">
              <a:buFont typeface="Wingdings" panose="05000000000000000000" pitchFamily="2" charset="2"/>
              <a:buChar char="ü"/>
            </a:pPr>
            <a:r>
              <a:rPr lang="en-US" sz="3600" dirty="0"/>
              <a:t>According to the states protocols.</a:t>
            </a:r>
          </a:p>
          <a:p>
            <a:pPr marL="342900" indent="-342900">
              <a:buFont typeface="Wingdings" panose="05000000000000000000" pitchFamily="2" charset="2"/>
              <a:buChar char="ü"/>
            </a:pPr>
            <a:r>
              <a:rPr lang="en-US" sz="3600" dirty="0"/>
              <a:t>Lesson 1 – People prefer to stay at home.</a:t>
            </a:r>
          </a:p>
          <a:p>
            <a:pPr marL="342900" indent="-342900">
              <a:buFont typeface="Wingdings" panose="05000000000000000000" pitchFamily="2" charset="2"/>
              <a:buChar char="ü"/>
            </a:pPr>
            <a:r>
              <a:rPr lang="en-US" sz="3600" dirty="0"/>
              <a:t>Lesson 2 – Rules changed too often.</a:t>
            </a:r>
          </a:p>
          <a:p>
            <a:pPr marL="342900" indent="-342900">
              <a:buFont typeface="Wingdings" panose="05000000000000000000" pitchFamily="2" charset="2"/>
              <a:buChar char="ü"/>
            </a:pPr>
            <a:r>
              <a:rPr lang="en-US" sz="3600" dirty="0"/>
              <a:t>Lesson 3 – Hard to do long-term planning.</a:t>
            </a:r>
          </a:p>
          <a:p>
            <a:pPr marL="342900" indent="-342900">
              <a:buFont typeface="Wingdings" panose="05000000000000000000" pitchFamily="2" charset="2"/>
              <a:buChar char="ü"/>
            </a:pPr>
            <a:r>
              <a:rPr lang="en-US" sz="3600" dirty="0"/>
              <a:t>Lesson 4 – Be innovative with solutions.</a:t>
            </a:r>
          </a:p>
          <a:p>
            <a:pPr marL="342900" indent="-342900">
              <a:buFont typeface="Wingdings" panose="05000000000000000000" pitchFamily="2" charset="2"/>
              <a:buChar char="ü"/>
            </a:pPr>
            <a:endParaRPr lang="en-US" sz="3600" dirty="0"/>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6119509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fade">
                                      <p:cBhvr>
                                        <p:cTn id="35" dur="1000"/>
                                        <p:tgtEl>
                                          <p:spTgt spid="11">
                                            <p:txEl>
                                              <p:pRg st="4" end="4"/>
                                            </p:txEl>
                                          </p:spTgt>
                                        </p:tgtEl>
                                      </p:cBhvr>
                                    </p:animEffect>
                                    <p:anim calcmode="lin" valueType="num">
                                      <p:cBhvr>
                                        <p:cTn id="3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fade">
                                      <p:cBhvr>
                                        <p:cTn id="42" dur="1000"/>
                                        <p:tgtEl>
                                          <p:spTgt spid="11">
                                            <p:txEl>
                                              <p:pRg st="5" end="5"/>
                                            </p:txEl>
                                          </p:spTgt>
                                        </p:tgtEl>
                                      </p:cBhvr>
                                    </p:animEffect>
                                    <p:anim calcmode="lin" valueType="num">
                                      <p:cBhvr>
                                        <p:cTn id="43"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11</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Covid-19 Effects</a:t>
            </a:r>
            <a:endParaRPr lang="en-US" sz="6000" dirty="0"/>
          </a:p>
        </p:txBody>
      </p:sp>
      <p:sp>
        <p:nvSpPr>
          <p:cNvPr id="11" name="TextBox 10"/>
          <p:cNvSpPr txBox="1"/>
          <p:nvPr/>
        </p:nvSpPr>
        <p:spPr>
          <a:xfrm>
            <a:off x="324308" y="3030279"/>
            <a:ext cx="9792371" cy="1938992"/>
          </a:xfrm>
          <a:prstGeom prst="rect">
            <a:avLst/>
          </a:prstGeom>
          <a:noFill/>
        </p:spPr>
        <p:txBody>
          <a:bodyPr wrap="square" rtlCol="1">
            <a:spAutoFit/>
          </a:bodyPr>
          <a:lstStyle/>
          <a:p>
            <a:pPr algn="ctr"/>
            <a:r>
              <a:rPr lang="en-US" sz="6000" b="0" i="0" dirty="0">
                <a:solidFill>
                  <a:srgbClr val="FF0000"/>
                </a:solidFill>
                <a:effectLst/>
                <a:latin typeface="Google Sans"/>
              </a:rPr>
              <a:t>When do you foresee live bridge restarting</a:t>
            </a:r>
            <a:endParaRPr lang="en-US" sz="6000" dirty="0">
              <a:solidFill>
                <a:srgbClr val="FF0000"/>
              </a:solidFill>
            </a:endParaRP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5097476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12</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Answers</a:t>
            </a:r>
            <a:endParaRPr lang="en-US" sz="6000" dirty="0"/>
          </a:p>
        </p:txBody>
      </p:sp>
      <p:sp>
        <p:nvSpPr>
          <p:cNvPr id="11" name="TextBox 10"/>
          <p:cNvSpPr txBox="1"/>
          <p:nvPr/>
        </p:nvSpPr>
        <p:spPr>
          <a:xfrm>
            <a:off x="252658" y="2797358"/>
            <a:ext cx="9666283" cy="1200329"/>
          </a:xfrm>
          <a:prstGeom prst="rect">
            <a:avLst/>
          </a:prstGeom>
          <a:noFill/>
        </p:spPr>
        <p:txBody>
          <a:bodyPr wrap="square" rtlCol="1">
            <a:spAutoFit/>
          </a:bodyPr>
          <a:lstStyle/>
          <a:p>
            <a:pPr marL="342900" indent="-342900">
              <a:buFont typeface="Wingdings" panose="05000000000000000000" pitchFamily="2" charset="2"/>
              <a:buChar char="ü"/>
            </a:pPr>
            <a:r>
              <a:rPr lang="en-US" sz="3600" dirty="0"/>
              <a:t>Summer 22 for NBO. </a:t>
            </a:r>
          </a:p>
          <a:p>
            <a:pPr marL="342900" indent="-342900">
              <a:buFont typeface="Wingdings" panose="05000000000000000000" pitchFamily="2" charset="2"/>
              <a:buChar char="ü"/>
            </a:pPr>
            <a:r>
              <a:rPr lang="en-US" sz="3600" dirty="0"/>
              <a:t>Clubs already restarted.</a:t>
            </a: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8698943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13</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Covid-19 Effects</a:t>
            </a:r>
            <a:endParaRPr lang="en-US" sz="6000" dirty="0"/>
          </a:p>
        </p:txBody>
      </p:sp>
      <p:sp>
        <p:nvSpPr>
          <p:cNvPr id="11" name="TextBox 10"/>
          <p:cNvSpPr txBox="1"/>
          <p:nvPr/>
        </p:nvSpPr>
        <p:spPr>
          <a:xfrm>
            <a:off x="324308" y="3030279"/>
            <a:ext cx="9792371" cy="2862322"/>
          </a:xfrm>
          <a:prstGeom prst="rect">
            <a:avLst/>
          </a:prstGeom>
          <a:noFill/>
        </p:spPr>
        <p:txBody>
          <a:bodyPr wrap="square" rtlCol="1">
            <a:spAutoFit/>
          </a:bodyPr>
          <a:lstStyle/>
          <a:p>
            <a:pPr algn="ctr"/>
            <a:r>
              <a:rPr lang="en-US" sz="6000" b="0" i="0" dirty="0">
                <a:solidFill>
                  <a:srgbClr val="FF0000"/>
                </a:solidFill>
                <a:effectLst/>
                <a:latin typeface="Google Sans"/>
              </a:rPr>
              <a:t>What effect has the pandemic had on your membership numbers?</a:t>
            </a:r>
            <a:endParaRPr lang="en-US" sz="6000" dirty="0">
              <a:solidFill>
                <a:srgbClr val="FF0000"/>
              </a:solidFill>
            </a:endParaRP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3164960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14</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Answers</a:t>
            </a:r>
            <a:endParaRPr lang="en-US" sz="6000" dirty="0"/>
          </a:p>
        </p:txBody>
      </p:sp>
      <p:sp>
        <p:nvSpPr>
          <p:cNvPr id="11" name="TextBox 10"/>
          <p:cNvSpPr txBox="1"/>
          <p:nvPr/>
        </p:nvSpPr>
        <p:spPr>
          <a:xfrm>
            <a:off x="252658" y="2797358"/>
            <a:ext cx="9666283" cy="2308324"/>
          </a:xfrm>
          <a:prstGeom prst="rect">
            <a:avLst/>
          </a:prstGeom>
          <a:noFill/>
        </p:spPr>
        <p:txBody>
          <a:bodyPr wrap="square" rtlCol="1">
            <a:spAutoFit/>
          </a:bodyPr>
          <a:lstStyle/>
          <a:p>
            <a:pPr marL="342900" indent="-342900">
              <a:buFont typeface="Wingdings" panose="05000000000000000000" pitchFamily="2" charset="2"/>
              <a:buChar char="ü"/>
            </a:pPr>
            <a:r>
              <a:rPr lang="en-US" sz="3600" dirty="0"/>
              <a:t>Dropped by – 10%, 20%, 30%, 37%, 40%, 45%</a:t>
            </a:r>
          </a:p>
          <a:p>
            <a:pPr marL="342900" indent="-342900">
              <a:buFont typeface="Wingdings" panose="05000000000000000000" pitchFamily="2" charset="2"/>
              <a:buChar char="ü"/>
            </a:pPr>
            <a:r>
              <a:rPr lang="en-US" sz="3600" dirty="0"/>
              <a:t>Low participation.</a:t>
            </a:r>
          </a:p>
          <a:p>
            <a:pPr marL="342900" indent="-342900">
              <a:buFont typeface="Wingdings" panose="05000000000000000000" pitchFamily="2" charset="2"/>
              <a:buChar char="ü"/>
            </a:pPr>
            <a:r>
              <a:rPr lang="en-US" sz="3600" dirty="0"/>
              <a:t>A lot of player will never return.</a:t>
            </a:r>
          </a:p>
          <a:p>
            <a:endParaRPr lang="en-US" sz="3600" dirty="0"/>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090152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15</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Answers</a:t>
            </a:r>
            <a:endParaRPr lang="en-US" sz="6000" dirty="0"/>
          </a:p>
        </p:txBody>
      </p:sp>
      <p:sp>
        <p:nvSpPr>
          <p:cNvPr id="11" name="TextBox 10"/>
          <p:cNvSpPr txBox="1"/>
          <p:nvPr/>
        </p:nvSpPr>
        <p:spPr>
          <a:xfrm>
            <a:off x="252658" y="2797358"/>
            <a:ext cx="9666283" cy="2862322"/>
          </a:xfrm>
          <a:prstGeom prst="rect">
            <a:avLst/>
          </a:prstGeom>
          <a:noFill/>
        </p:spPr>
        <p:txBody>
          <a:bodyPr wrap="square" rtlCol="1">
            <a:spAutoFit/>
          </a:bodyPr>
          <a:lstStyle/>
          <a:p>
            <a:pPr marL="342900" indent="-342900">
              <a:buFont typeface="Wingdings" panose="05000000000000000000" pitchFamily="2" charset="2"/>
              <a:buChar char="ü"/>
            </a:pPr>
            <a:r>
              <a:rPr lang="en-US" sz="3600" dirty="0"/>
              <a:t>Not significant.</a:t>
            </a:r>
          </a:p>
          <a:p>
            <a:pPr marL="342900" indent="-342900">
              <a:buFont typeface="Wingdings" panose="05000000000000000000" pitchFamily="2" charset="2"/>
              <a:buChar char="ü"/>
            </a:pPr>
            <a:r>
              <a:rPr lang="en-US" sz="3600" dirty="0"/>
              <a:t>Gain new online members signing up.</a:t>
            </a:r>
          </a:p>
          <a:p>
            <a:pPr marL="342900" indent="-342900">
              <a:buFont typeface="Wingdings" panose="05000000000000000000" pitchFamily="2" charset="2"/>
              <a:buChar char="ü"/>
            </a:pPr>
            <a:r>
              <a:rPr lang="en-US" sz="3600" dirty="0"/>
              <a:t>They have increase a little but half of the members are not playing at all.</a:t>
            </a:r>
          </a:p>
          <a:p>
            <a:pPr marL="342900" indent="-342900">
              <a:buFont typeface="Wingdings" panose="05000000000000000000" pitchFamily="2" charset="2"/>
              <a:buChar char="ü"/>
            </a:pPr>
            <a:r>
              <a:rPr lang="en-US" sz="3600" dirty="0"/>
              <a:t>Positive effect – people could not travel abroad.</a:t>
            </a: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723961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16</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Covid-19 Effects</a:t>
            </a:r>
            <a:endParaRPr lang="en-US" sz="6000" dirty="0"/>
          </a:p>
        </p:txBody>
      </p:sp>
      <p:sp>
        <p:nvSpPr>
          <p:cNvPr id="11" name="TextBox 10"/>
          <p:cNvSpPr txBox="1"/>
          <p:nvPr/>
        </p:nvSpPr>
        <p:spPr>
          <a:xfrm>
            <a:off x="324308" y="3030279"/>
            <a:ext cx="9792371" cy="2862322"/>
          </a:xfrm>
          <a:prstGeom prst="rect">
            <a:avLst/>
          </a:prstGeom>
          <a:noFill/>
        </p:spPr>
        <p:txBody>
          <a:bodyPr wrap="square" rtlCol="1">
            <a:spAutoFit/>
          </a:bodyPr>
          <a:lstStyle/>
          <a:p>
            <a:pPr algn="ctr"/>
            <a:r>
              <a:rPr lang="en-US" sz="6000" b="0" i="0" dirty="0">
                <a:solidFill>
                  <a:srgbClr val="FF0000"/>
                </a:solidFill>
                <a:effectLst/>
                <a:latin typeface="Google Sans"/>
              </a:rPr>
              <a:t>What effect has the pandemic had on your young player numbers?</a:t>
            </a:r>
            <a:endParaRPr lang="en-US" sz="6000" dirty="0">
              <a:solidFill>
                <a:srgbClr val="FF0000"/>
              </a:solidFill>
            </a:endParaRP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60806913"/>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17</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Answers</a:t>
            </a:r>
            <a:endParaRPr lang="en-US" sz="6000" dirty="0"/>
          </a:p>
        </p:txBody>
      </p:sp>
      <p:sp>
        <p:nvSpPr>
          <p:cNvPr id="11" name="TextBox 10"/>
          <p:cNvSpPr txBox="1"/>
          <p:nvPr/>
        </p:nvSpPr>
        <p:spPr>
          <a:xfrm>
            <a:off x="252658" y="2797358"/>
            <a:ext cx="9666283" cy="3416320"/>
          </a:xfrm>
          <a:prstGeom prst="rect">
            <a:avLst/>
          </a:prstGeom>
          <a:noFill/>
        </p:spPr>
        <p:txBody>
          <a:bodyPr wrap="square" rtlCol="1">
            <a:spAutoFit/>
          </a:bodyPr>
          <a:lstStyle/>
          <a:p>
            <a:pPr marL="342900" indent="-342900">
              <a:buFont typeface="Wingdings" panose="05000000000000000000" pitchFamily="2" charset="2"/>
              <a:buChar char="ü"/>
            </a:pPr>
            <a:r>
              <a:rPr lang="en-US" sz="3600" dirty="0"/>
              <a:t>Numbers are decreasing – 50%.</a:t>
            </a:r>
          </a:p>
          <a:p>
            <a:pPr marL="342900" indent="-342900">
              <a:buFont typeface="Wingdings" panose="05000000000000000000" pitchFamily="2" charset="2"/>
              <a:buChar char="ü"/>
            </a:pPr>
            <a:r>
              <a:rPr lang="en-US" sz="3600" dirty="0"/>
              <a:t>Most of it – Primary and secondary schools.</a:t>
            </a:r>
          </a:p>
          <a:p>
            <a:pPr marL="342900" indent="-342900">
              <a:buFont typeface="Wingdings" panose="05000000000000000000" pitchFamily="2" charset="2"/>
              <a:buChar char="ü"/>
            </a:pPr>
            <a:r>
              <a:rPr lang="en-US" sz="3600" dirty="0"/>
              <a:t>Catastrophic.</a:t>
            </a:r>
          </a:p>
          <a:p>
            <a:pPr marL="342900" indent="-342900">
              <a:buFont typeface="Wingdings" panose="05000000000000000000" pitchFamily="2" charset="2"/>
              <a:buChar char="ü"/>
            </a:pPr>
            <a:r>
              <a:rPr lang="en-US" sz="3600" dirty="0"/>
              <a:t>They prefer to play online.</a:t>
            </a:r>
          </a:p>
          <a:p>
            <a:pPr marL="342900" indent="-342900">
              <a:buFont typeface="Wingdings" panose="05000000000000000000" pitchFamily="2" charset="2"/>
              <a:buChar char="ü"/>
            </a:pPr>
            <a:r>
              <a:rPr lang="en-US" sz="3600" dirty="0"/>
              <a:t>Same as before / not much changed.</a:t>
            </a:r>
          </a:p>
          <a:p>
            <a:pPr marL="342900" indent="-342900">
              <a:buFont typeface="Wingdings" panose="05000000000000000000" pitchFamily="2" charset="2"/>
              <a:buChar char="ü"/>
            </a:pPr>
            <a:r>
              <a:rPr lang="en-US" sz="3600" dirty="0"/>
              <a:t>Lower recruitment of new young players.</a:t>
            </a: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235085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fade">
                                      <p:cBhvr>
                                        <p:cTn id="35" dur="1000"/>
                                        <p:tgtEl>
                                          <p:spTgt spid="11">
                                            <p:txEl>
                                              <p:pRg st="4" end="4"/>
                                            </p:txEl>
                                          </p:spTgt>
                                        </p:tgtEl>
                                      </p:cBhvr>
                                    </p:animEffect>
                                    <p:anim calcmode="lin" valueType="num">
                                      <p:cBhvr>
                                        <p:cTn id="3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fade">
                                      <p:cBhvr>
                                        <p:cTn id="42" dur="1000"/>
                                        <p:tgtEl>
                                          <p:spTgt spid="11">
                                            <p:txEl>
                                              <p:pRg st="5" end="5"/>
                                            </p:txEl>
                                          </p:spTgt>
                                        </p:tgtEl>
                                      </p:cBhvr>
                                    </p:animEffect>
                                    <p:anim calcmode="lin" valueType="num">
                                      <p:cBhvr>
                                        <p:cTn id="43"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18</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Online Activity</a:t>
            </a:r>
            <a:endParaRPr lang="en-US" sz="6000" dirty="0"/>
          </a:p>
        </p:txBody>
      </p:sp>
      <p:sp>
        <p:nvSpPr>
          <p:cNvPr id="11" name="TextBox 10"/>
          <p:cNvSpPr txBox="1"/>
          <p:nvPr/>
        </p:nvSpPr>
        <p:spPr>
          <a:xfrm>
            <a:off x="324308" y="3030279"/>
            <a:ext cx="9792371" cy="2862322"/>
          </a:xfrm>
          <a:prstGeom prst="rect">
            <a:avLst/>
          </a:prstGeom>
          <a:noFill/>
        </p:spPr>
        <p:txBody>
          <a:bodyPr wrap="square" rtlCol="1">
            <a:spAutoFit/>
          </a:bodyPr>
          <a:lstStyle/>
          <a:p>
            <a:pPr algn="ctr"/>
            <a:r>
              <a:rPr lang="en-US" sz="6000" b="0" i="0" dirty="0">
                <a:solidFill>
                  <a:srgbClr val="FF0000"/>
                </a:solidFill>
                <a:effectLst/>
                <a:latin typeface="Google Sans"/>
              </a:rPr>
              <a:t>Have you developed any initiatives to attract players back to live clubs?</a:t>
            </a:r>
            <a:endParaRPr lang="en-US" sz="6000" dirty="0">
              <a:solidFill>
                <a:srgbClr val="FF0000"/>
              </a:solidFill>
            </a:endParaRP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1002861"/>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19</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Answers</a:t>
            </a:r>
            <a:endParaRPr lang="en-US" sz="6000" dirty="0"/>
          </a:p>
        </p:txBody>
      </p:sp>
      <p:sp>
        <p:nvSpPr>
          <p:cNvPr id="11" name="TextBox 10"/>
          <p:cNvSpPr txBox="1"/>
          <p:nvPr/>
        </p:nvSpPr>
        <p:spPr>
          <a:xfrm>
            <a:off x="252658" y="2797358"/>
            <a:ext cx="9666283" cy="3970318"/>
          </a:xfrm>
          <a:prstGeom prst="rect">
            <a:avLst/>
          </a:prstGeom>
          <a:noFill/>
        </p:spPr>
        <p:txBody>
          <a:bodyPr wrap="square" rtlCol="1">
            <a:spAutoFit/>
          </a:bodyPr>
          <a:lstStyle/>
          <a:p>
            <a:pPr marL="342900" indent="-342900">
              <a:buFont typeface="Wingdings" panose="05000000000000000000" pitchFamily="2" charset="2"/>
              <a:buChar char="ü"/>
            </a:pPr>
            <a:r>
              <a:rPr lang="en-US" sz="3600" dirty="0"/>
              <a:t>No.</a:t>
            </a:r>
          </a:p>
          <a:p>
            <a:pPr marL="342900" indent="-342900">
              <a:buFont typeface="Wingdings" panose="05000000000000000000" pitchFamily="2" charset="2"/>
              <a:buChar char="ü"/>
            </a:pPr>
            <a:r>
              <a:rPr lang="en-US" sz="3600" dirty="0"/>
              <a:t>Money support for health measures. </a:t>
            </a:r>
          </a:p>
          <a:p>
            <a:pPr marL="342900" indent="-342900">
              <a:buFont typeface="Wingdings" panose="05000000000000000000" pitchFamily="2" charset="2"/>
              <a:buChar char="ü"/>
            </a:pPr>
            <a:r>
              <a:rPr lang="en-US" sz="3600" dirty="0"/>
              <a:t>Lower entry fees.</a:t>
            </a:r>
          </a:p>
          <a:p>
            <a:pPr marL="342900" indent="-342900">
              <a:buFont typeface="Wingdings" panose="05000000000000000000" pitchFamily="2" charset="2"/>
              <a:buChar char="ü"/>
            </a:pPr>
            <a:r>
              <a:rPr lang="en-US" sz="3600" dirty="0"/>
              <a:t>Support clubs in their initiatives.</a:t>
            </a:r>
          </a:p>
          <a:p>
            <a:pPr marL="342900" indent="-342900">
              <a:buFont typeface="Wingdings" panose="05000000000000000000" pitchFamily="2" charset="2"/>
              <a:buChar char="ü"/>
            </a:pPr>
            <a:r>
              <a:rPr lang="en-US" sz="3600" dirty="0"/>
              <a:t>Special price for clubs – Lower </a:t>
            </a:r>
          </a:p>
          <a:p>
            <a:pPr marL="342900" indent="-342900">
              <a:buFont typeface="Wingdings" panose="05000000000000000000" pitchFamily="2" charset="2"/>
              <a:buChar char="ü"/>
            </a:pPr>
            <a:r>
              <a:rPr lang="en-US" sz="3600" dirty="0"/>
              <a:t>Festival of simultaneous tournaments with promotional rates and more master points.</a:t>
            </a: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316407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fade">
                                      <p:cBhvr>
                                        <p:cTn id="35" dur="1000"/>
                                        <p:tgtEl>
                                          <p:spTgt spid="11">
                                            <p:txEl>
                                              <p:pRg st="4" end="4"/>
                                            </p:txEl>
                                          </p:spTgt>
                                        </p:tgtEl>
                                      </p:cBhvr>
                                    </p:animEffect>
                                    <p:anim calcmode="lin" valueType="num">
                                      <p:cBhvr>
                                        <p:cTn id="3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fade">
                                      <p:cBhvr>
                                        <p:cTn id="42" dur="1000"/>
                                        <p:tgtEl>
                                          <p:spTgt spid="11">
                                            <p:txEl>
                                              <p:pRg st="5" end="5"/>
                                            </p:txEl>
                                          </p:spTgt>
                                        </p:tgtEl>
                                      </p:cBhvr>
                                    </p:animEffect>
                                    <p:anim calcmode="lin" valueType="num">
                                      <p:cBhvr>
                                        <p:cTn id="43"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2</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sp>
        <p:nvSpPr>
          <p:cNvPr id="9" name="textruta 10"/>
          <p:cNvSpPr txBox="1"/>
          <p:nvPr/>
        </p:nvSpPr>
        <p:spPr>
          <a:xfrm>
            <a:off x="1099725" y="2203517"/>
            <a:ext cx="8250981" cy="3785652"/>
          </a:xfrm>
          <a:prstGeom prst="rect">
            <a:avLst/>
          </a:prstGeom>
          <a:noFill/>
        </p:spPr>
        <p:txBody>
          <a:bodyPr wrap="square" rtlCol="0">
            <a:spAutoFit/>
          </a:bodyPr>
          <a:lstStyle/>
          <a:p>
            <a:pPr algn="ctr"/>
            <a:r>
              <a:rPr lang="en-US" sz="12000" b="1" dirty="0"/>
              <a:t>Restarting Bridge</a:t>
            </a:r>
            <a:endParaRPr lang="sv-SE" sz="12000" b="1" u="sng" dirty="0"/>
          </a:p>
        </p:txBody>
      </p:sp>
      <p:pic>
        <p:nvPicPr>
          <p:cNvPr id="12"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0977567"/>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20</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Answers</a:t>
            </a:r>
            <a:endParaRPr lang="en-US" sz="6000" dirty="0"/>
          </a:p>
        </p:txBody>
      </p:sp>
      <p:sp>
        <p:nvSpPr>
          <p:cNvPr id="11" name="TextBox 10"/>
          <p:cNvSpPr txBox="1"/>
          <p:nvPr/>
        </p:nvSpPr>
        <p:spPr>
          <a:xfrm>
            <a:off x="252658" y="2797358"/>
            <a:ext cx="9666283" cy="4524315"/>
          </a:xfrm>
          <a:prstGeom prst="rect">
            <a:avLst/>
          </a:prstGeom>
          <a:noFill/>
        </p:spPr>
        <p:txBody>
          <a:bodyPr wrap="square" rtlCol="1">
            <a:spAutoFit/>
          </a:bodyPr>
          <a:lstStyle/>
          <a:p>
            <a:pPr marL="342900" indent="-342900">
              <a:buFont typeface="Wingdings" panose="05000000000000000000" pitchFamily="2" charset="2"/>
              <a:buChar char="ü"/>
            </a:pPr>
            <a:r>
              <a:rPr lang="en-US" sz="3600" dirty="0"/>
              <a:t>Increase Live master points.</a:t>
            </a:r>
          </a:p>
          <a:p>
            <a:pPr marL="342900" indent="-342900">
              <a:buFont typeface="Wingdings" panose="05000000000000000000" pitchFamily="2" charset="2"/>
              <a:buChar char="ü"/>
            </a:pPr>
            <a:r>
              <a:rPr lang="en-US" sz="3600" dirty="0"/>
              <a:t>Re-examined our visions.</a:t>
            </a:r>
          </a:p>
          <a:p>
            <a:pPr marL="342900" indent="-342900">
              <a:buFont typeface="Wingdings" panose="05000000000000000000" pitchFamily="2" charset="2"/>
              <a:buChar char="ü"/>
            </a:pPr>
            <a:r>
              <a:rPr lang="en-US" sz="3600" dirty="0"/>
              <a:t>Create working groups.</a:t>
            </a:r>
          </a:p>
          <a:p>
            <a:pPr marL="342900" indent="-342900">
              <a:buFont typeface="Wingdings" panose="05000000000000000000" pitchFamily="2" charset="2"/>
              <a:buChar char="ü"/>
            </a:pPr>
            <a:r>
              <a:rPr lang="en-US" sz="3600" dirty="0"/>
              <a:t>Build new package to attract new players.</a:t>
            </a:r>
          </a:p>
          <a:p>
            <a:pPr marL="342900" indent="-342900">
              <a:buFont typeface="Wingdings" panose="05000000000000000000" pitchFamily="2" charset="2"/>
              <a:buChar char="ü"/>
            </a:pPr>
            <a:r>
              <a:rPr lang="en-US" sz="3600" dirty="0"/>
              <a:t>Focused newsletters. </a:t>
            </a:r>
          </a:p>
          <a:p>
            <a:pPr marL="342900" indent="-342900">
              <a:buFont typeface="Wingdings" panose="05000000000000000000" pitchFamily="2" charset="2"/>
              <a:buChar char="ü"/>
            </a:pPr>
            <a:r>
              <a:rPr lang="en-US" sz="3600" dirty="0"/>
              <a:t>Special tournament for beginners.</a:t>
            </a:r>
          </a:p>
          <a:p>
            <a:pPr marL="342900" indent="-342900">
              <a:buFont typeface="Wingdings" panose="05000000000000000000" pitchFamily="2" charset="2"/>
              <a:buChar char="ü"/>
            </a:pPr>
            <a:r>
              <a:rPr lang="en-US" sz="3600" dirty="0"/>
              <a:t>Stopped NBO’s online activity and promote the clubs. </a:t>
            </a: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95056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fade">
                                      <p:cBhvr>
                                        <p:cTn id="35" dur="1000"/>
                                        <p:tgtEl>
                                          <p:spTgt spid="11">
                                            <p:txEl>
                                              <p:pRg st="4" end="4"/>
                                            </p:txEl>
                                          </p:spTgt>
                                        </p:tgtEl>
                                      </p:cBhvr>
                                    </p:animEffect>
                                    <p:anim calcmode="lin" valueType="num">
                                      <p:cBhvr>
                                        <p:cTn id="3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fade">
                                      <p:cBhvr>
                                        <p:cTn id="42" dur="1000"/>
                                        <p:tgtEl>
                                          <p:spTgt spid="11">
                                            <p:txEl>
                                              <p:pRg st="5" end="5"/>
                                            </p:txEl>
                                          </p:spTgt>
                                        </p:tgtEl>
                                      </p:cBhvr>
                                    </p:animEffect>
                                    <p:anim calcmode="lin" valueType="num">
                                      <p:cBhvr>
                                        <p:cTn id="43"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xEl>
                                              <p:pRg st="6" end="6"/>
                                            </p:txEl>
                                          </p:spTgt>
                                        </p:tgtEl>
                                        <p:attrNameLst>
                                          <p:attrName>style.visibility</p:attrName>
                                        </p:attrNameLst>
                                      </p:cBhvr>
                                      <p:to>
                                        <p:strVal val="visible"/>
                                      </p:to>
                                    </p:set>
                                    <p:animEffect transition="in" filter="fade">
                                      <p:cBhvr>
                                        <p:cTn id="49" dur="1000"/>
                                        <p:tgtEl>
                                          <p:spTgt spid="11">
                                            <p:txEl>
                                              <p:pRg st="6" end="6"/>
                                            </p:txEl>
                                          </p:spTgt>
                                        </p:tgtEl>
                                      </p:cBhvr>
                                    </p:animEffect>
                                    <p:anim calcmode="lin" valueType="num">
                                      <p:cBhvr>
                                        <p:cTn id="50"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21</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sp>
        <p:nvSpPr>
          <p:cNvPr id="9" name="textruta 10"/>
          <p:cNvSpPr txBox="1"/>
          <p:nvPr/>
        </p:nvSpPr>
        <p:spPr>
          <a:xfrm>
            <a:off x="1099725" y="2203517"/>
            <a:ext cx="8250981" cy="1938992"/>
          </a:xfrm>
          <a:prstGeom prst="rect">
            <a:avLst/>
          </a:prstGeom>
          <a:noFill/>
        </p:spPr>
        <p:txBody>
          <a:bodyPr wrap="square" rtlCol="0">
            <a:spAutoFit/>
          </a:bodyPr>
          <a:lstStyle/>
          <a:p>
            <a:pPr algn="ctr"/>
            <a:r>
              <a:rPr lang="en-US" sz="12000" b="1" dirty="0"/>
              <a:t>Good Luck!</a:t>
            </a:r>
            <a:endParaRPr lang="sv-SE" sz="12000" b="1" u="sng" dirty="0"/>
          </a:p>
        </p:txBody>
      </p:sp>
      <p:pic>
        <p:nvPicPr>
          <p:cNvPr id="12"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2454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3</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Covid-19 Effects</a:t>
            </a:r>
            <a:endParaRPr lang="en-US" sz="6000" dirty="0"/>
          </a:p>
        </p:txBody>
      </p:sp>
      <p:sp>
        <p:nvSpPr>
          <p:cNvPr id="11" name="TextBox 10"/>
          <p:cNvSpPr txBox="1"/>
          <p:nvPr/>
        </p:nvSpPr>
        <p:spPr>
          <a:xfrm>
            <a:off x="251942" y="2924089"/>
            <a:ext cx="9792371" cy="2862322"/>
          </a:xfrm>
          <a:prstGeom prst="rect">
            <a:avLst/>
          </a:prstGeom>
          <a:noFill/>
        </p:spPr>
        <p:txBody>
          <a:bodyPr wrap="square" rtlCol="1">
            <a:spAutoFit/>
          </a:bodyPr>
          <a:lstStyle/>
          <a:p>
            <a:pPr algn="ctr"/>
            <a:r>
              <a:rPr lang="en-US" sz="6000" dirty="0">
                <a:solidFill>
                  <a:srgbClr val="FF0000"/>
                </a:solidFill>
              </a:rPr>
              <a:t>Over the past 18 months, have you tried to restart Face to Face bridge at least once?</a:t>
            </a: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3466558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4</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Results</a:t>
            </a:r>
            <a:endParaRPr lang="en-US" sz="6000" dirty="0"/>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pic>
        <p:nvPicPr>
          <p:cNvPr id="10" name="תמונה 9">
            <a:extLst>
              <a:ext uri="{FF2B5EF4-FFF2-40B4-BE49-F238E27FC236}">
                <a16:creationId xmlns:a16="http://schemas.microsoft.com/office/drawing/2014/main" id="{1BD5501C-2AFD-4D4B-B749-CE79096BBDFB}"/>
              </a:ext>
            </a:extLst>
          </p:cNvPr>
          <p:cNvPicPr>
            <a:picLocks noChangeAspect="1"/>
          </p:cNvPicPr>
          <p:nvPr/>
        </p:nvPicPr>
        <p:blipFill>
          <a:blip r:embed="rId4"/>
          <a:stretch>
            <a:fillRect/>
          </a:stretch>
        </p:blipFill>
        <p:spPr>
          <a:xfrm>
            <a:off x="3132262" y="2561754"/>
            <a:ext cx="6410325" cy="3581400"/>
          </a:xfrm>
          <a:prstGeom prst="rect">
            <a:avLst/>
          </a:prstGeom>
        </p:spPr>
      </p:pic>
    </p:spTree>
    <p:extLst>
      <p:ext uri="{BB962C8B-B14F-4D97-AF65-F5344CB8AC3E}">
        <p14:creationId xmlns:p14="http://schemas.microsoft.com/office/powerpoint/2010/main" val="204053494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5</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Covid-19 Effects</a:t>
            </a:r>
            <a:endParaRPr lang="en-US" sz="6000" dirty="0"/>
          </a:p>
        </p:txBody>
      </p:sp>
      <p:sp>
        <p:nvSpPr>
          <p:cNvPr id="11" name="TextBox 10"/>
          <p:cNvSpPr txBox="1"/>
          <p:nvPr/>
        </p:nvSpPr>
        <p:spPr>
          <a:xfrm>
            <a:off x="324308" y="3030279"/>
            <a:ext cx="9792371" cy="1938992"/>
          </a:xfrm>
          <a:prstGeom prst="rect">
            <a:avLst/>
          </a:prstGeom>
          <a:noFill/>
        </p:spPr>
        <p:txBody>
          <a:bodyPr wrap="square" rtlCol="1">
            <a:spAutoFit/>
          </a:bodyPr>
          <a:lstStyle/>
          <a:p>
            <a:pPr algn="ctr"/>
            <a:r>
              <a:rPr lang="en-US" sz="6000" b="0" i="0" dirty="0">
                <a:solidFill>
                  <a:srgbClr val="FF0000"/>
                </a:solidFill>
                <a:effectLst/>
                <a:latin typeface="Google Sans"/>
              </a:rPr>
              <a:t>We are glad that you are </a:t>
            </a:r>
            <a:r>
              <a:rPr lang="en-US" sz="6000" dirty="0">
                <a:solidFill>
                  <a:srgbClr val="FF0000"/>
                </a:solidFill>
              </a:rPr>
              <a:t>back</a:t>
            </a:r>
            <a:r>
              <a:rPr lang="en-US" sz="6000" b="0" i="0" dirty="0">
                <a:solidFill>
                  <a:srgbClr val="FF0000"/>
                </a:solidFill>
                <a:effectLst/>
                <a:latin typeface="Google Sans"/>
              </a:rPr>
              <a:t> on track - How did you do it?</a:t>
            </a:r>
            <a:endParaRPr lang="en-US" sz="6000" dirty="0">
              <a:solidFill>
                <a:srgbClr val="FF0000"/>
              </a:solidFill>
            </a:endParaRP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896025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6</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Results</a:t>
            </a:r>
            <a:endParaRPr lang="en-US" sz="6000" dirty="0"/>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pic>
        <p:nvPicPr>
          <p:cNvPr id="11" name="תמונה 10">
            <a:extLst>
              <a:ext uri="{FF2B5EF4-FFF2-40B4-BE49-F238E27FC236}">
                <a16:creationId xmlns:a16="http://schemas.microsoft.com/office/drawing/2014/main" id="{D58B440E-9F9C-4965-BCE4-A74A72DACCA5}"/>
              </a:ext>
            </a:extLst>
          </p:cNvPr>
          <p:cNvPicPr>
            <a:picLocks noChangeAspect="1"/>
          </p:cNvPicPr>
          <p:nvPr/>
        </p:nvPicPr>
        <p:blipFill>
          <a:blip r:embed="rId4"/>
          <a:stretch>
            <a:fillRect/>
          </a:stretch>
        </p:blipFill>
        <p:spPr>
          <a:xfrm>
            <a:off x="1158081" y="2871392"/>
            <a:ext cx="8124825" cy="3305175"/>
          </a:xfrm>
          <a:prstGeom prst="rect">
            <a:avLst/>
          </a:prstGeom>
        </p:spPr>
      </p:pic>
    </p:spTree>
    <p:extLst>
      <p:ext uri="{BB962C8B-B14F-4D97-AF65-F5344CB8AC3E}">
        <p14:creationId xmlns:p14="http://schemas.microsoft.com/office/powerpoint/2010/main" val="395924797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7</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Covid-19 Effects</a:t>
            </a:r>
            <a:endParaRPr lang="en-US" sz="6000" dirty="0"/>
          </a:p>
        </p:txBody>
      </p:sp>
      <p:sp>
        <p:nvSpPr>
          <p:cNvPr id="11" name="TextBox 10"/>
          <p:cNvSpPr txBox="1"/>
          <p:nvPr/>
        </p:nvSpPr>
        <p:spPr>
          <a:xfrm>
            <a:off x="324308" y="2561035"/>
            <a:ext cx="9792371" cy="5447645"/>
          </a:xfrm>
          <a:prstGeom prst="rect">
            <a:avLst/>
          </a:prstGeom>
          <a:noFill/>
        </p:spPr>
        <p:txBody>
          <a:bodyPr wrap="square" rtlCol="1">
            <a:spAutoFit/>
          </a:bodyPr>
          <a:lstStyle/>
          <a:p>
            <a:pPr algn="ctr"/>
            <a:r>
              <a:rPr lang="en-US" sz="4800" b="0" i="0" dirty="0">
                <a:solidFill>
                  <a:srgbClr val="FF0000"/>
                </a:solidFill>
                <a:effectLst/>
                <a:latin typeface="Google Sans"/>
              </a:rPr>
              <a:t>What conditions are imposed on venue and players? If Face to Face bridge has been restarted more than once, what lessons were learned and what additional measures were taken on restart?</a:t>
            </a:r>
            <a:br>
              <a:rPr lang="en-US" sz="4800" dirty="0">
                <a:solidFill>
                  <a:srgbClr val="FF0000"/>
                </a:solidFill>
              </a:rPr>
            </a:br>
            <a:endParaRPr lang="en-US" sz="6000" dirty="0">
              <a:solidFill>
                <a:srgbClr val="FF0000"/>
              </a:solidFill>
            </a:endParaRP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031005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8</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Answers</a:t>
            </a:r>
            <a:endParaRPr lang="en-US" sz="6000" dirty="0"/>
          </a:p>
        </p:txBody>
      </p:sp>
      <p:sp>
        <p:nvSpPr>
          <p:cNvPr id="11" name="TextBox 10"/>
          <p:cNvSpPr txBox="1"/>
          <p:nvPr/>
        </p:nvSpPr>
        <p:spPr>
          <a:xfrm>
            <a:off x="252658" y="2797358"/>
            <a:ext cx="9666283" cy="3970318"/>
          </a:xfrm>
          <a:prstGeom prst="rect">
            <a:avLst/>
          </a:prstGeom>
          <a:noFill/>
        </p:spPr>
        <p:txBody>
          <a:bodyPr wrap="square" rtlCol="1">
            <a:spAutoFit/>
          </a:bodyPr>
          <a:lstStyle/>
          <a:p>
            <a:pPr marL="342900" indent="-342900">
              <a:buFont typeface="Wingdings" panose="05000000000000000000" pitchFamily="2" charset="2"/>
              <a:buChar char="ü"/>
            </a:pPr>
            <a:r>
              <a:rPr lang="en-US" sz="3600" dirty="0"/>
              <a:t>“Super” Green Pass.</a:t>
            </a:r>
          </a:p>
          <a:p>
            <a:pPr marL="342900" indent="-342900">
              <a:buFont typeface="Wingdings" panose="05000000000000000000" pitchFamily="2" charset="2"/>
              <a:buChar char="ü"/>
            </a:pPr>
            <a:r>
              <a:rPr lang="en-US" sz="3600" dirty="0"/>
              <a:t>Vaccine or Negative test – 24/48 hours before.</a:t>
            </a:r>
          </a:p>
          <a:p>
            <a:pPr marL="342900" indent="-342900">
              <a:buFont typeface="Wingdings" panose="05000000000000000000" pitchFamily="2" charset="2"/>
              <a:buChar char="ü"/>
            </a:pPr>
            <a:r>
              <a:rPr lang="en-US" sz="3600" dirty="0"/>
              <a:t>Vaccinated players Only.</a:t>
            </a:r>
          </a:p>
          <a:p>
            <a:pPr marL="342900" indent="-342900">
              <a:buFont typeface="Wingdings" panose="05000000000000000000" pitchFamily="2" charset="2"/>
              <a:buChar char="ü"/>
            </a:pPr>
            <a:r>
              <a:rPr lang="en-US" sz="3600" dirty="0"/>
              <a:t>Respect of distance.</a:t>
            </a:r>
          </a:p>
          <a:p>
            <a:pPr marL="342900" indent="-342900">
              <a:buFont typeface="Wingdings" panose="05000000000000000000" pitchFamily="2" charset="2"/>
              <a:buChar char="ü"/>
            </a:pPr>
            <a:r>
              <a:rPr lang="en-US" sz="3600" dirty="0"/>
              <a:t>Wearing a mask, hand sanitizer for each table.</a:t>
            </a:r>
          </a:p>
          <a:p>
            <a:pPr marL="342900" indent="-342900">
              <a:buFont typeface="Wingdings" panose="05000000000000000000" pitchFamily="2" charset="2"/>
              <a:buChar char="ü"/>
            </a:pPr>
            <a:r>
              <a:rPr lang="en-US" sz="3600" dirty="0"/>
              <a:t>No handshakes, No Kisses </a:t>
            </a:r>
            <a:r>
              <a:rPr lang="en-US" sz="3600" dirty="0">
                <a:sym typeface="Wingdings" panose="05000000000000000000" pitchFamily="2" charset="2"/>
              </a:rPr>
              <a:t></a:t>
            </a:r>
          </a:p>
          <a:p>
            <a:pPr marL="342900" indent="-342900">
              <a:buFont typeface="Wingdings" panose="05000000000000000000" pitchFamily="2" charset="2"/>
              <a:buChar char="ü"/>
            </a:pPr>
            <a:r>
              <a:rPr lang="en-US" sz="3600" dirty="0">
                <a:sym typeface="Wingdings" panose="05000000000000000000" pitchFamily="2" charset="2"/>
              </a:rPr>
              <a:t>Plexi-glass / acrylic separations.</a:t>
            </a: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7338978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fade">
                                      <p:cBhvr>
                                        <p:cTn id="35" dur="1000"/>
                                        <p:tgtEl>
                                          <p:spTgt spid="11">
                                            <p:txEl>
                                              <p:pRg st="4" end="4"/>
                                            </p:txEl>
                                          </p:spTgt>
                                        </p:tgtEl>
                                      </p:cBhvr>
                                    </p:animEffect>
                                    <p:anim calcmode="lin" valueType="num">
                                      <p:cBhvr>
                                        <p:cTn id="3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fade">
                                      <p:cBhvr>
                                        <p:cTn id="42" dur="1000"/>
                                        <p:tgtEl>
                                          <p:spTgt spid="11">
                                            <p:txEl>
                                              <p:pRg st="5" end="5"/>
                                            </p:txEl>
                                          </p:spTgt>
                                        </p:tgtEl>
                                      </p:cBhvr>
                                    </p:animEffect>
                                    <p:anim calcmode="lin" valueType="num">
                                      <p:cBhvr>
                                        <p:cTn id="43"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xEl>
                                              <p:pRg st="6" end="6"/>
                                            </p:txEl>
                                          </p:spTgt>
                                        </p:tgtEl>
                                        <p:attrNameLst>
                                          <p:attrName>style.visibility</p:attrName>
                                        </p:attrNameLst>
                                      </p:cBhvr>
                                      <p:to>
                                        <p:strVal val="visible"/>
                                      </p:to>
                                    </p:set>
                                    <p:animEffect transition="in" filter="fade">
                                      <p:cBhvr>
                                        <p:cTn id="49" dur="1000"/>
                                        <p:tgtEl>
                                          <p:spTgt spid="11">
                                            <p:txEl>
                                              <p:pRg st="6" end="6"/>
                                            </p:txEl>
                                          </p:spTgt>
                                        </p:tgtEl>
                                      </p:cBhvr>
                                    </p:animEffect>
                                    <p:anim calcmode="lin" valueType="num">
                                      <p:cBhvr>
                                        <p:cTn id="50"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9</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a:t>European Bridge League</a:t>
            </a:r>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8"/>
          <p:cNvSpPr/>
          <p:nvPr/>
        </p:nvSpPr>
        <p:spPr>
          <a:xfrm>
            <a:off x="1" y="1545372"/>
            <a:ext cx="10440988" cy="1015663"/>
          </a:xfrm>
          <a:prstGeom prst="rect">
            <a:avLst/>
          </a:prstGeom>
        </p:spPr>
        <p:txBody>
          <a:bodyPr wrap="square">
            <a:spAutoFit/>
          </a:bodyPr>
          <a:lstStyle/>
          <a:p>
            <a:pPr algn="ctr"/>
            <a:r>
              <a:rPr lang="en-US" sz="6000" b="1" i="1" dirty="0"/>
              <a:t>Answers</a:t>
            </a:r>
            <a:endParaRPr lang="en-US" sz="6000" dirty="0"/>
          </a:p>
        </p:txBody>
      </p:sp>
      <p:sp>
        <p:nvSpPr>
          <p:cNvPr id="11" name="TextBox 10"/>
          <p:cNvSpPr txBox="1"/>
          <p:nvPr/>
        </p:nvSpPr>
        <p:spPr>
          <a:xfrm>
            <a:off x="252658" y="2797358"/>
            <a:ext cx="9666283" cy="3970318"/>
          </a:xfrm>
          <a:prstGeom prst="rect">
            <a:avLst/>
          </a:prstGeom>
          <a:noFill/>
        </p:spPr>
        <p:txBody>
          <a:bodyPr wrap="square" rtlCol="1">
            <a:spAutoFit/>
          </a:bodyPr>
          <a:lstStyle/>
          <a:p>
            <a:pPr marL="342900" indent="-342900">
              <a:buFont typeface="Wingdings" panose="05000000000000000000" pitchFamily="2" charset="2"/>
              <a:buChar char="ü"/>
            </a:pPr>
            <a:r>
              <a:rPr lang="en-US" sz="3600" dirty="0">
                <a:sym typeface="Wingdings" panose="05000000000000000000" pitchFamily="2" charset="2"/>
              </a:rPr>
              <a:t>Personal Bidding-boxes.</a:t>
            </a:r>
            <a:endParaRPr lang="en-US" sz="3600" dirty="0"/>
          </a:p>
          <a:p>
            <a:pPr marL="342900" indent="-342900">
              <a:buFont typeface="Wingdings" panose="05000000000000000000" pitchFamily="2" charset="2"/>
              <a:buChar char="ü"/>
            </a:pPr>
            <a:r>
              <a:rPr lang="en-US" sz="3600" dirty="0"/>
              <a:t>Fresh / duplicated boards.</a:t>
            </a:r>
          </a:p>
          <a:p>
            <a:pPr marL="342900" indent="-342900">
              <a:buFont typeface="Wingdings" panose="05000000000000000000" pitchFamily="2" charset="2"/>
              <a:buChar char="ü"/>
            </a:pPr>
            <a:r>
              <a:rPr lang="en-US" sz="3600" dirty="0"/>
              <a:t>Cleaning the tables.</a:t>
            </a:r>
          </a:p>
          <a:p>
            <a:pPr marL="342900" indent="-342900">
              <a:buFont typeface="Wingdings" panose="05000000000000000000" pitchFamily="2" charset="2"/>
              <a:buChar char="ü"/>
            </a:pPr>
            <a:r>
              <a:rPr lang="en-US" sz="3600" dirty="0"/>
              <a:t>Only one player touch the Bridgemates.</a:t>
            </a:r>
          </a:p>
          <a:p>
            <a:pPr marL="342900" indent="-342900">
              <a:buFont typeface="Wingdings" panose="05000000000000000000" pitchFamily="2" charset="2"/>
              <a:buChar char="ü"/>
            </a:pPr>
            <a:r>
              <a:rPr lang="en-US" sz="3600" dirty="0"/>
              <a:t>Only on player touch the boards.</a:t>
            </a:r>
          </a:p>
          <a:p>
            <a:pPr marL="342900" indent="-342900">
              <a:buFont typeface="Wingdings" panose="05000000000000000000" pitchFamily="2" charset="2"/>
              <a:buChar char="ü"/>
            </a:pPr>
            <a:r>
              <a:rPr lang="en-US" sz="3600" dirty="0"/>
              <a:t>Information / results only Online.</a:t>
            </a:r>
          </a:p>
          <a:p>
            <a:pPr marL="342900" indent="-342900">
              <a:buFont typeface="Wingdings" panose="05000000000000000000" pitchFamily="2" charset="2"/>
              <a:buChar char="ü"/>
            </a:pPr>
            <a:r>
              <a:rPr lang="en-US" sz="3600" dirty="0"/>
              <a:t>Ventilation.</a:t>
            </a:r>
          </a:p>
        </p:txBody>
      </p:sp>
      <p:sp>
        <p:nvSpPr>
          <p:cNvPr id="7" name="Rectangle 1">
            <a:extLst>
              <a:ext uri="{FF2B5EF4-FFF2-40B4-BE49-F238E27FC236}">
                <a16:creationId xmlns:a16="http://schemas.microsoft.com/office/drawing/2014/main" id="{D3D6CF43-6A25-4483-B3E8-B7D2F63666EF}"/>
              </a:ext>
            </a:extLst>
          </p:cNvPr>
          <p:cNvSpPr>
            <a:spLocks noChangeArrowheads="1"/>
          </p:cNvSpPr>
          <p:nvPr/>
        </p:nvSpPr>
        <p:spPr bwMode="auto">
          <a:xfrm>
            <a:off x="8893396" y="1908426"/>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8372285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fade">
                                      <p:cBhvr>
                                        <p:cTn id="35" dur="1000"/>
                                        <p:tgtEl>
                                          <p:spTgt spid="11">
                                            <p:txEl>
                                              <p:pRg st="4" end="4"/>
                                            </p:txEl>
                                          </p:spTgt>
                                        </p:tgtEl>
                                      </p:cBhvr>
                                    </p:animEffect>
                                    <p:anim calcmode="lin" valueType="num">
                                      <p:cBhvr>
                                        <p:cTn id="3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fade">
                                      <p:cBhvr>
                                        <p:cTn id="42" dur="1000"/>
                                        <p:tgtEl>
                                          <p:spTgt spid="11">
                                            <p:txEl>
                                              <p:pRg st="5" end="5"/>
                                            </p:txEl>
                                          </p:spTgt>
                                        </p:tgtEl>
                                      </p:cBhvr>
                                    </p:animEffect>
                                    <p:anim calcmode="lin" valueType="num">
                                      <p:cBhvr>
                                        <p:cTn id="43"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xEl>
                                              <p:pRg st="6" end="6"/>
                                            </p:txEl>
                                          </p:spTgt>
                                        </p:tgtEl>
                                        <p:attrNameLst>
                                          <p:attrName>style.visibility</p:attrName>
                                        </p:attrNameLst>
                                      </p:cBhvr>
                                      <p:to>
                                        <p:strVal val="visible"/>
                                      </p:to>
                                    </p:set>
                                    <p:animEffect transition="in" filter="fade">
                                      <p:cBhvr>
                                        <p:cTn id="49" dur="1000"/>
                                        <p:tgtEl>
                                          <p:spTgt spid="11">
                                            <p:txEl>
                                              <p:pRg st="6" end="6"/>
                                            </p:txEl>
                                          </p:spTgt>
                                        </p:tgtEl>
                                      </p:cBhvr>
                                    </p:animEffect>
                                    <p:anim calcmode="lin" valueType="num">
                                      <p:cBhvr>
                                        <p:cTn id="50"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theme/theme1.xml><?xml version="1.0" encoding="utf-8"?>
<a:theme xmlns:a="http://schemas.openxmlformats.org/drawingml/2006/main" name="Thème Office">
  <a:themeElements>
    <a:clrScheme name="Personnalisé 1">
      <a:dk1>
        <a:sysClr val="windowText" lastClr="000000"/>
      </a:dk1>
      <a:lt1>
        <a:sysClr val="window" lastClr="FFFFFF"/>
      </a:lt1>
      <a:dk2>
        <a:srgbClr val="464653"/>
      </a:dk2>
      <a:lt2>
        <a:srgbClr val="DDE9EC"/>
      </a:lt2>
      <a:accent1>
        <a:srgbClr val="727CA3"/>
      </a:accent1>
      <a:accent2>
        <a:srgbClr val="9FB8CD"/>
      </a:accent2>
      <a:accent3>
        <a:srgbClr val="EDF0C9"/>
      </a:accent3>
      <a:accent4>
        <a:srgbClr val="FADA7A"/>
      </a:accent4>
      <a:accent5>
        <a:srgbClr val="B88472"/>
      </a:accent5>
      <a:accent6>
        <a:srgbClr val="8E736A"/>
      </a:accent6>
      <a:hlink>
        <a:srgbClr val="B292CA"/>
      </a:hlink>
      <a:folHlink>
        <a:srgbClr val="6B56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2708</TotalTime>
  <Words>867</Words>
  <Application>Microsoft Office PowerPoint</Application>
  <PresentationFormat>Egendefinert</PresentationFormat>
  <Paragraphs>238</Paragraphs>
  <Slides>21</Slides>
  <Notes>21</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21</vt:i4>
      </vt:variant>
    </vt:vector>
  </HeadingPairs>
  <TitlesOfParts>
    <vt:vector size="27" baseType="lpstr">
      <vt:lpstr>Arial</vt:lpstr>
      <vt:lpstr>Calibri</vt:lpstr>
      <vt:lpstr>Franklin Gothic Demi Cond</vt:lpstr>
      <vt:lpstr>Google Sans</vt:lpstr>
      <vt:lpstr>Wingdings</vt:lpstr>
      <vt:lpstr>Thème Office</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Annie</dc:creator>
  <cp:lastModifiedBy>Kari-Anne Opsal</cp:lastModifiedBy>
  <cp:revision>471</cp:revision>
  <dcterms:created xsi:type="dcterms:W3CDTF">2011-12-25T21:19:53Z</dcterms:created>
  <dcterms:modified xsi:type="dcterms:W3CDTF">2022-01-29T07:28:48Z</dcterms:modified>
</cp:coreProperties>
</file>