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7" r:id="rId2"/>
    <p:sldId id="348" r:id="rId3"/>
    <p:sldId id="323" r:id="rId4"/>
    <p:sldId id="353" r:id="rId5"/>
    <p:sldId id="354" r:id="rId6"/>
    <p:sldId id="351" r:id="rId7"/>
    <p:sldId id="339" r:id="rId8"/>
    <p:sldId id="336" r:id="rId9"/>
    <p:sldId id="337" r:id="rId10"/>
    <p:sldId id="338" r:id="rId11"/>
    <p:sldId id="340" r:id="rId12"/>
    <p:sldId id="350" r:id="rId13"/>
    <p:sldId id="355" r:id="rId14"/>
  </p:sldIdLst>
  <p:sldSz cx="10440988" cy="7561263"/>
  <p:notesSz cx="6858000" cy="9144000"/>
  <p:defaultTextStyle>
    <a:defPPr>
      <a:defRPr lang="fr-FR"/>
    </a:defPPr>
    <a:lvl1pPr marL="0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28598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05719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58579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114392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642991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171589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700186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228784" algn="l" defTabSz="1057196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289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ryah Meir" initials="OM" lastIdx="1" clrIdx="0">
    <p:extLst>
      <p:ext uri="{19B8F6BF-5375-455C-9EA6-DF929625EA0E}">
        <p15:presenceInfo xmlns:p15="http://schemas.microsoft.com/office/powerpoint/2012/main" userId="94b29148d65388d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FEE2"/>
    <a:srgbClr val="72B94F"/>
    <a:srgbClr val="2AA82A"/>
    <a:srgbClr val="000000"/>
    <a:srgbClr val="ABFFD1"/>
    <a:srgbClr val="6CEA6C"/>
    <a:srgbClr val="81FFBA"/>
    <a:srgbClr val="B0D89C"/>
    <a:srgbClr val="D5FFD5"/>
    <a:srgbClr val="E6FA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סגנון ביניים 2 - הדגשה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סגנון ערכת נושא 1 - הדגשה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סגנון ערכת נושא 1 - הדגשה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סגנון ערכת נושא 1 - הדגשה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סגנון ביניים 1 - הדגשה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81129" autoAdjust="0"/>
  </p:normalViewPr>
  <p:slideViewPr>
    <p:cSldViewPr>
      <p:cViewPr varScale="1">
        <p:scale>
          <a:sx n="92" d="100"/>
          <a:sy n="92" d="100"/>
        </p:scale>
        <p:origin x="1824" y="168"/>
      </p:cViewPr>
      <p:guideLst>
        <p:guide orient="horz" pos="2382"/>
        <p:guide pos="3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569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085D6-578F-46E1-84C2-6B3CDF9A9C7B}" type="datetimeFigureOut">
              <a:rPr lang="fr-FR" smtClean="0"/>
              <a:pPr/>
              <a:t>28/01/2022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43471A-FDAD-4803-84C9-1CD83A5A759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750538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53D8D-F9F0-4410-822E-D06212339678}" type="datetimeFigureOut">
              <a:rPr lang="fr-FR" smtClean="0"/>
              <a:pPr/>
              <a:t>28/01/2022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685800"/>
            <a:ext cx="47339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fr-FR"/>
              <a:t>February 2012 -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04D19-C6E6-4F5B-8CFF-AB80F05103B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037145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64037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66343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25936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94944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7888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801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44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61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7318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0773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29840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6237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rt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/>
              <a:t>February 2012 -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04D19-C6E6-4F5B-8CFF-AB80F05103B4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2364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83076" y="2348898"/>
            <a:ext cx="8874840" cy="1620771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6150" y="4284719"/>
            <a:ext cx="7308692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8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5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4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15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0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28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2A6A5-2DFC-4BB3-8062-942262152E51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0A92-A4BC-430C-8E80-34AC484EE037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569718" y="302807"/>
            <a:ext cx="2349222" cy="6451578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22050" y="302807"/>
            <a:ext cx="6873651" cy="645157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DE704-6163-4743-A722-4C0D3D0A87BF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FD3F13-B657-4019-B3F8-169AF21F404D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4768" y="4858814"/>
            <a:ext cx="887484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24768" y="3204791"/>
            <a:ext cx="887484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85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5719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579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1439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64299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17158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001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22878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30CDD-C143-4381-8467-FCE04C0707B7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22051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07504" y="1764299"/>
            <a:ext cx="4611436" cy="4990084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3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8B21F-099D-4B77-B114-0E5BC86B296B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2" y="1692535"/>
            <a:ext cx="4613250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2052" y="2397904"/>
            <a:ext cx="4613250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303879" y="1692535"/>
            <a:ext cx="4615062" cy="705368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8598" indent="0">
              <a:buNone/>
              <a:defRPr sz="2300" b="1"/>
            </a:lvl2pPr>
            <a:lvl3pPr marL="1057196" indent="0">
              <a:buNone/>
              <a:defRPr sz="2200" b="1"/>
            </a:lvl3pPr>
            <a:lvl4pPr marL="1585794" indent="0">
              <a:buNone/>
              <a:defRPr sz="1900" b="1"/>
            </a:lvl4pPr>
            <a:lvl5pPr marL="2114392" indent="0">
              <a:buNone/>
              <a:defRPr sz="1900" b="1"/>
            </a:lvl5pPr>
            <a:lvl6pPr marL="2642991" indent="0">
              <a:buNone/>
              <a:defRPr sz="1900" b="1"/>
            </a:lvl6pPr>
            <a:lvl7pPr marL="3171589" indent="0">
              <a:buNone/>
              <a:defRPr sz="1900" b="1"/>
            </a:lvl7pPr>
            <a:lvl8pPr marL="3700186" indent="0">
              <a:buNone/>
              <a:defRPr sz="1900" b="1"/>
            </a:lvl8pPr>
            <a:lvl9pPr marL="4228784" indent="0">
              <a:buNone/>
              <a:defRPr sz="19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303879" y="2397904"/>
            <a:ext cx="4615062" cy="4356479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91C94-E59E-432F-BFB5-E27DC7B7E988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D415C-8691-49BB-9EF3-D4F1BA24E60A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F031F-01D1-4B21-91FB-407E3D2993D7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2054" y="301055"/>
            <a:ext cx="3435013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82137" y="301055"/>
            <a:ext cx="5836804" cy="6453328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22054" y="1582269"/>
            <a:ext cx="3435013" cy="5172114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D5524-FEB9-4B90-AF96-BD080A45FE58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46510" y="5292888"/>
            <a:ext cx="6264593" cy="624856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46510" y="675614"/>
            <a:ext cx="6264593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8598" indent="0">
              <a:buNone/>
              <a:defRPr sz="3300"/>
            </a:lvl2pPr>
            <a:lvl3pPr marL="1057196" indent="0">
              <a:buNone/>
              <a:defRPr sz="2800"/>
            </a:lvl3pPr>
            <a:lvl4pPr marL="1585794" indent="0">
              <a:buNone/>
              <a:defRPr sz="2300"/>
            </a:lvl4pPr>
            <a:lvl5pPr marL="2114392" indent="0">
              <a:buNone/>
              <a:defRPr sz="2300"/>
            </a:lvl5pPr>
            <a:lvl6pPr marL="2642991" indent="0">
              <a:buNone/>
              <a:defRPr sz="2300"/>
            </a:lvl6pPr>
            <a:lvl7pPr marL="3171589" indent="0">
              <a:buNone/>
              <a:defRPr sz="2300"/>
            </a:lvl7pPr>
            <a:lvl8pPr marL="3700186" indent="0">
              <a:buNone/>
              <a:defRPr sz="2300"/>
            </a:lvl8pPr>
            <a:lvl9pPr marL="4228784" indent="0">
              <a:buNone/>
              <a:defRPr sz="23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46510" y="5917741"/>
            <a:ext cx="6264593" cy="887398"/>
          </a:xfrm>
        </p:spPr>
        <p:txBody>
          <a:bodyPr/>
          <a:lstStyle>
            <a:lvl1pPr marL="0" indent="0">
              <a:buNone/>
              <a:defRPr sz="1700"/>
            </a:lvl1pPr>
            <a:lvl2pPr marL="528598" indent="0">
              <a:buNone/>
              <a:defRPr sz="1400"/>
            </a:lvl2pPr>
            <a:lvl3pPr marL="1057196" indent="0">
              <a:buNone/>
              <a:defRPr sz="1200"/>
            </a:lvl3pPr>
            <a:lvl4pPr marL="1585794" indent="0">
              <a:buNone/>
              <a:defRPr sz="1100"/>
            </a:lvl4pPr>
            <a:lvl5pPr marL="2114392" indent="0">
              <a:buNone/>
              <a:defRPr sz="1100"/>
            </a:lvl5pPr>
            <a:lvl6pPr marL="2642991" indent="0">
              <a:buNone/>
              <a:defRPr sz="1100"/>
            </a:lvl6pPr>
            <a:lvl7pPr marL="3171589" indent="0">
              <a:buNone/>
              <a:defRPr sz="1100"/>
            </a:lvl7pPr>
            <a:lvl8pPr marL="3700186" indent="0">
              <a:buNone/>
              <a:defRPr sz="1100"/>
            </a:lvl8pPr>
            <a:lvl9pPr marL="4228784" indent="0">
              <a:buNone/>
              <a:defRPr sz="11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0D30-C6B1-4843-AA25-2136C526C521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February 2012  - Budapest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22054" y="302804"/>
            <a:ext cx="9396889" cy="1260211"/>
          </a:xfrm>
          <a:prstGeom prst="rect">
            <a:avLst/>
          </a:prstGeom>
        </p:spPr>
        <p:txBody>
          <a:bodyPr vert="horz" lIns="105719" tIns="52860" rIns="105719" bIns="5286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2054" y="1764299"/>
            <a:ext cx="9396889" cy="4990084"/>
          </a:xfrm>
          <a:prstGeom prst="rect">
            <a:avLst/>
          </a:prstGeom>
        </p:spPr>
        <p:txBody>
          <a:bodyPr vert="horz" lIns="105719" tIns="52860" rIns="105719" bIns="5286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22054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7CF37-7C13-4C06-A84F-5C216CA240B2}" type="datetime1">
              <a:rPr lang="fr-FR" smtClean="0"/>
              <a:pPr/>
              <a:t>28/01/2022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67342" y="7008176"/>
            <a:ext cx="3306313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February 2012  - Budapest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82712" y="7008176"/>
            <a:ext cx="2436230" cy="402568"/>
          </a:xfrm>
          <a:prstGeom prst="rect">
            <a:avLst/>
          </a:prstGeom>
        </p:spPr>
        <p:txBody>
          <a:bodyPr vert="horz" lIns="105719" tIns="52860" rIns="105719" bIns="5286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C17F8-1C34-464A-88FF-AB39F9B875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1057196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6449" indent="-396449" algn="l" defTabSz="105719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972" indent="-330374" algn="l" defTabSz="1057196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2149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0093" indent="-264299" algn="l" defTabSz="105719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78692" indent="-264299" algn="l" defTabSz="105719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07290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35887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4485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3083" indent="-264299" algn="l" defTabSz="105719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28598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5719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8579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392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642991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171589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00186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28784" algn="l" defTabSz="1057196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sp>
        <p:nvSpPr>
          <p:cNvPr id="9" name="textruta 10"/>
          <p:cNvSpPr txBox="1"/>
          <p:nvPr/>
        </p:nvSpPr>
        <p:spPr>
          <a:xfrm>
            <a:off x="1099725" y="2203517"/>
            <a:ext cx="82509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/>
              <a:t>Survey Results</a:t>
            </a:r>
            <a:endParaRPr lang="sv-SE" sz="12000" b="1" u="sng" dirty="0"/>
          </a:p>
        </p:txBody>
      </p:sp>
      <p:pic>
        <p:nvPicPr>
          <p:cNvPr id="12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5914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3248492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10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European Bridge League</a:t>
            </a:r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" y="1545372"/>
            <a:ext cx="10440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/>
              <a:t>Online Activity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4308" y="3030279"/>
            <a:ext cx="9792371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6000" b="0" i="0" dirty="0">
                <a:solidFill>
                  <a:srgbClr val="FF0000"/>
                </a:solidFill>
                <a:effectLst/>
                <a:latin typeface="Google Sans"/>
              </a:rPr>
              <a:t>Have you been able to teach bridge or train club officials/TDs online?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3D6CF43-6A25-4483-B3E8-B7D2F636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3396" y="1908426"/>
            <a:ext cx="10440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18229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11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European Bridge League</a:t>
            </a:r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" y="1545372"/>
            <a:ext cx="10440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/>
              <a:t>Answers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2658" y="2797358"/>
            <a:ext cx="9666283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Yes – 70%.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Online Bridge Lessons: Zoom, Other Platforms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Effectiveness?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New approach for advertisement: FB, Newsletter.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New kind of students.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Online Bridge training / Tournaments.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3D6CF43-6A25-4483-B3E8-B7D2F636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3396" y="1908426"/>
            <a:ext cx="10440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42783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12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European Bridge League</a:t>
            </a:r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" y="1545372"/>
            <a:ext cx="10440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/>
              <a:t>Answers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2658" y="2797358"/>
            <a:ext cx="9666283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Combines – F2F -&gt; Online -&gt; F2F.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Hybrid Lessons.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Hybridge Tournaments.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NBO’s &amp; Clubs: Different ways and Supporting.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3D6CF43-6A25-4483-B3E8-B7D2F636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3396" y="1908426"/>
            <a:ext cx="10440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88665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13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sp>
        <p:nvSpPr>
          <p:cNvPr id="9" name="textruta 10"/>
          <p:cNvSpPr txBox="1"/>
          <p:nvPr/>
        </p:nvSpPr>
        <p:spPr>
          <a:xfrm>
            <a:off x="1099725" y="1980431"/>
            <a:ext cx="825098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b="1" dirty="0"/>
              <a:t>Dealing with Online Cheating</a:t>
            </a:r>
            <a:endParaRPr lang="sv-SE" sz="10000" b="1" u="sng" dirty="0"/>
          </a:p>
        </p:txBody>
      </p:sp>
      <p:pic>
        <p:nvPicPr>
          <p:cNvPr id="12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5914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6439593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sp>
        <p:nvSpPr>
          <p:cNvPr id="9" name="textruta 10"/>
          <p:cNvSpPr txBox="1"/>
          <p:nvPr/>
        </p:nvSpPr>
        <p:spPr>
          <a:xfrm>
            <a:off x="1099725" y="2203517"/>
            <a:ext cx="82509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/>
              <a:t>General</a:t>
            </a:r>
            <a:endParaRPr lang="sv-SE" sz="12000" b="1" u="sng" dirty="0"/>
          </a:p>
        </p:txBody>
      </p:sp>
      <p:pic>
        <p:nvPicPr>
          <p:cNvPr id="12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5914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453585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European Bridge League</a:t>
            </a:r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" y="1545372"/>
            <a:ext cx="10440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/>
              <a:t>General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2659" y="2797358"/>
            <a:ext cx="9072292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34 Forms.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27 NBO’s.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Presidents, Board Executive members, CEO, General Secretary, Junior Coach, etc.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3D6CF43-6A25-4483-B3E8-B7D2F636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3396" y="1908426"/>
            <a:ext cx="10440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27535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European Bridge League</a:t>
            </a:r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" y="1545372"/>
            <a:ext cx="10440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/>
              <a:t>NBO’s</a:t>
            </a:r>
            <a:endParaRPr lang="en-US" sz="6000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3D6CF43-6A25-4483-B3E8-B7D2F636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3396" y="1908426"/>
            <a:ext cx="10440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EC4F99CE-BE92-4FD7-8B48-78AD59CF64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069" y="2711037"/>
            <a:ext cx="8324850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67533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European Bridge League</a:t>
            </a:r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" y="1545372"/>
            <a:ext cx="10440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/>
              <a:t>Positions</a:t>
            </a:r>
            <a:endParaRPr lang="en-US" sz="6000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3D6CF43-6A25-4483-B3E8-B7D2F636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3396" y="1908426"/>
            <a:ext cx="10440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תמונה 10">
            <a:extLst>
              <a:ext uri="{FF2B5EF4-FFF2-40B4-BE49-F238E27FC236}">
                <a16:creationId xmlns:a16="http://schemas.microsoft.com/office/drawing/2014/main" id="{9D8EF380-413C-4EEE-961C-F5617481BD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4256" y="2777712"/>
            <a:ext cx="8372475" cy="3629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029607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European Bridge League</a:t>
            </a:r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" y="1545372"/>
            <a:ext cx="10440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/>
              <a:t>NBO’s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252659" y="2797358"/>
            <a:ext cx="9072292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Belgium, Wales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25 NBO’s.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3600" dirty="0"/>
              <a:t>Board Executive members, CEO, General Secretary, Junior Coach, etc.</a:t>
            </a:r>
          </a:p>
        </p:txBody>
      </p:sp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83A04AEC-A313-4410-A879-E9980AF2E45C}"/>
              </a:ext>
            </a:extLst>
          </p:cNvPr>
          <p:cNvGraphicFramePr>
            <a:graphicFrameLocks noGrp="1"/>
          </p:cNvGraphicFramePr>
          <p:nvPr/>
        </p:nvGraphicFramePr>
        <p:xfrm>
          <a:off x="8892902" y="1908423"/>
          <a:ext cx="783627" cy="4991106"/>
        </p:xfrm>
        <a:graphic>
          <a:graphicData uri="http://schemas.openxmlformats.org/drawingml/2006/table">
            <a:tbl>
              <a:tblPr rtl="1"/>
              <a:tblGrid>
                <a:gridCol w="783627">
                  <a:extLst>
                    <a:ext uri="{9D8B030D-6E8A-4147-A177-3AD203B41FA5}">
                      <a16:colId xmlns:a16="http://schemas.microsoft.com/office/drawing/2014/main" val="2872653121"/>
                    </a:ext>
                  </a:extLst>
                </a:gridCol>
              </a:tblGrid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Croatia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6197333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Cyprus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3108584"/>
                  </a:ext>
                </a:extLst>
              </a:tr>
              <a:tr h="361674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Czech republic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1003409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Denmark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323801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England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0819879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Estonia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344633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Finland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8581302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France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293373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Germany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1589344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Greece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735785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Hungary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3263375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Ireland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3474581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Israel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92184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Italy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9648475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Latvia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21725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Netherland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916534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Norwegian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2273869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Poland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411614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Portugal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306355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Romania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72997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Russia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307698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Scotland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869390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Slovakia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5099005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>
                          <a:effectLst/>
                          <a:latin typeface="arial" panose="020B0604020202020204" pitchFamily="34" charset="0"/>
                        </a:rPr>
                        <a:t>Slovenia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893222"/>
                  </a:ext>
                </a:extLst>
              </a:tr>
              <a:tr h="192893">
                <a:tc>
                  <a:txBody>
                    <a:bodyPr/>
                    <a:lstStyle/>
                    <a:p>
                      <a:pPr rtl="1" fontAlgn="b"/>
                      <a:r>
                        <a:rPr lang="en-US" sz="1100" dirty="0">
                          <a:effectLst/>
                          <a:latin typeface="arial" panose="020B0604020202020204" pitchFamily="34" charset="0"/>
                        </a:rPr>
                        <a:t>Sweden</a:t>
                      </a:r>
                    </a:p>
                  </a:txBody>
                  <a:tcPr marL="18084" marR="18084" marT="12056" marB="12056" anchor="b">
                    <a:lnL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2016854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:a16="http://schemas.microsoft.com/office/drawing/2014/main" id="{D3D6CF43-6A25-4483-B3E8-B7D2F636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3396" y="1908426"/>
            <a:ext cx="10440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672687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err="1"/>
              <a:t>European</a:t>
            </a:r>
            <a:r>
              <a:rPr lang="fr-FR" sz="1400" dirty="0"/>
              <a:t> Bridge </a:t>
            </a:r>
            <a:r>
              <a:rPr lang="fr-FR" sz="1400" dirty="0" err="1"/>
              <a:t>League</a:t>
            </a:r>
            <a:endParaRPr lang="fr-FR" sz="1400" dirty="0"/>
          </a:p>
        </p:txBody>
      </p:sp>
      <p:sp>
        <p:nvSpPr>
          <p:cNvPr id="9" name="textruta 10"/>
          <p:cNvSpPr txBox="1"/>
          <p:nvPr/>
        </p:nvSpPr>
        <p:spPr>
          <a:xfrm>
            <a:off x="1099725" y="2203517"/>
            <a:ext cx="825098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b="1" dirty="0"/>
              <a:t>Online Activity</a:t>
            </a:r>
            <a:endParaRPr lang="sv-SE" sz="12000" b="1" u="sng" dirty="0"/>
          </a:p>
        </p:txBody>
      </p:sp>
      <p:pic>
        <p:nvPicPr>
          <p:cNvPr id="12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5914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456470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European Bridge League</a:t>
            </a:r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" y="1545372"/>
            <a:ext cx="10440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/>
              <a:t>Online Activity</a:t>
            </a:r>
            <a:endParaRPr lang="en-US" sz="6000" dirty="0"/>
          </a:p>
        </p:txBody>
      </p:sp>
      <p:sp>
        <p:nvSpPr>
          <p:cNvPr id="11" name="TextBox 10"/>
          <p:cNvSpPr txBox="1"/>
          <p:nvPr/>
        </p:nvSpPr>
        <p:spPr>
          <a:xfrm>
            <a:off x="324308" y="3030279"/>
            <a:ext cx="9792371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6000" b="0" i="0" dirty="0">
                <a:solidFill>
                  <a:srgbClr val="FF0000"/>
                </a:solidFill>
                <a:effectLst/>
                <a:latin typeface="Google Sans"/>
              </a:rPr>
              <a:t>Have you used any online playing platform? (You can choose more than one)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3D6CF43-6A25-4483-B3E8-B7D2F636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3396" y="1908426"/>
            <a:ext cx="10440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056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12000" y="36215"/>
            <a:ext cx="7482169" cy="1198800"/>
          </a:xfrm>
          <a:prstGeom prst="rect">
            <a:avLst/>
          </a:prstGeom>
          <a:solidFill>
            <a:srgbClr val="2AA82A"/>
          </a:solidFill>
          <a:effectLst>
            <a:softEdge rad="393700"/>
          </a:effectLst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lIns="105719" tIns="52860" rIns="105719" bIns="52860" rtlCol="0" anchor="ctr"/>
          <a:lstStyle/>
          <a:p>
            <a:pPr algn="ctr"/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11th EBL NBO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Officers</a:t>
            </a:r>
            <a:r>
              <a:rPr lang="fr-FR" sz="4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’ </a:t>
            </a:r>
            <a:r>
              <a:rPr lang="fr-FR" sz="4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Franklin Gothic Demi Cond" pitchFamily="34" charset="0"/>
              </a:rPr>
              <a:t>Seminar</a:t>
            </a:r>
            <a:endParaRPr lang="fr-FR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Franklin Gothic Demi Cond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53" y="216000"/>
            <a:ext cx="2365437" cy="9003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719" tIns="52860" rIns="105719" bIns="52860"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2022 - </a:t>
            </a:r>
            <a:r>
              <a:rPr lang="fr-FR" dirty="0" err="1"/>
              <a:t>Larnaca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C17F8-1C34-464A-88FF-AB39F9B875E0}" type="slidenum">
              <a:rPr lang="fr-FR" smtClean="0"/>
              <a:pPr/>
              <a:t>9</a:t>
            </a:fld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51942" y="7059345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European Bridge League</a:t>
            </a:r>
          </a:p>
        </p:txBody>
      </p:sp>
      <p:pic>
        <p:nvPicPr>
          <p:cNvPr id="1026" name="Picture 2" descr="EB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00" y="284400"/>
            <a:ext cx="16954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מלבן 8"/>
          <p:cNvSpPr/>
          <p:nvPr/>
        </p:nvSpPr>
        <p:spPr>
          <a:xfrm>
            <a:off x="1" y="1545372"/>
            <a:ext cx="1044098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/>
              <a:t>Results</a:t>
            </a:r>
            <a:endParaRPr lang="en-US" sz="6000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D3D6CF43-6A25-4483-B3E8-B7D2F636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93396" y="1908426"/>
            <a:ext cx="10440988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he-IL" altLang="he-IL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he-IL" altLang="he-I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תמונה 9">
            <a:extLst>
              <a:ext uri="{FF2B5EF4-FFF2-40B4-BE49-F238E27FC236}">
                <a16:creationId xmlns:a16="http://schemas.microsoft.com/office/drawing/2014/main" id="{BBFA8653-CA97-41CB-A285-E35F60024B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843504"/>
            <a:ext cx="10440988" cy="3781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961616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hème Office">
  <a:themeElements>
    <a:clrScheme name="Personnalisé 1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EDF0C9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2674</TotalTime>
  <Words>428</Words>
  <Application>Microsoft Macintosh PowerPoint</Application>
  <PresentationFormat>Personnalisé</PresentationFormat>
  <Paragraphs>152</Paragraphs>
  <Slides>13</Slides>
  <Notes>13</Notes>
  <HiddenSlides>1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Arial</vt:lpstr>
      <vt:lpstr>Calibri</vt:lpstr>
      <vt:lpstr>Franklin Gothic Demi Cond</vt:lpstr>
      <vt:lpstr>Google Sans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Annie</dc:creator>
  <cp:lastModifiedBy>Microsoft Office User</cp:lastModifiedBy>
  <cp:revision>452</cp:revision>
  <dcterms:created xsi:type="dcterms:W3CDTF">2011-12-25T21:19:53Z</dcterms:created>
  <dcterms:modified xsi:type="dcterms:W3CDTF">2022-01-28T07:39:35Z</dcterms:modified>
</cp:coreProperties>
</file>